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98" r:id="rId17"/>
    <p:sldId id="272" r:id="rId18"/>
    <p:sldId id="299" r:id="rId19"/>
    <p:sldId id="300" r:id="rId20"/>
    <p:sldId id="274" r:id="rId21"/>
    <p:sldId id="275" r:id="rId22"/>
    <p:sldId id="276" r:id="rId23"/>
    <p:sldId id="277" r:id="rId24"/>
    <p:sldId id="279" r:id="rId25"/>
    <p:sldId id="280" r:id="rId26"/>
    <p:sldId id="291" r:id="rId27"/>
    <p:sldId id="302" r:id="rId28"/>
    <p:sldId id="292" r:id="rId29"/>
    <p:sldId id="293" r:id="rId30"/>
    <p:sldId id="294" r:id="rId31"/>
    <p:sldId id="295" r:id="rId32"/>
    <p:sldId id="296" r:id="rId33"/>
    <p:sldId id="297" r:id="rId34"/>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624" autoAdjust="0"/>
  </p:normalViewPr>
  <p:slideViewPr>
    <p:cSldViewPr snapToGrid="0">
      <p:cViewPr varScale="1">
        <p:scale>
          <a:sx n="70" d="100"/>
          <a:sy n="70" d="100"/>
        </p:scale>
        <p:origin x="-174" y="-90"/>
      </p:cViewPr>
      <p:guideLst>
        <p:guide orient="horz" pos="2160"/>
        <p:guide pos="3840"/>
      </p:guideLst>
    </p:cSldViewPr>
  </p:slideViewPr>
  <p:notesTextViewPr>
    <p:cViewPr>
      <p:scale>
        <a:sx n="1" d="1"/>
        <a:sy n="1" d="1"/>
      </p:scale>
      <p:origin x="0" y="0"/>
    </p:cViewPr>
  </p:notesTextViewPr>
  <p:sorterViewPr>
    <p:cViewPr>
      <p:scale>
        <a:sx n="66" d="100"/>
        <a:sy n="66" d="100"/>
      </p:scale>
      <p:origin x="0" y="1482"/>
    </p:cViewPr>
  </p:sorterViewPr>
  <p:notesViewPr>
    <p:cSldViewPr snapToGrid="0">
      <p:cViewPr varScale="1">
        <p:scale>
          <a:sx n="55" d="100"/>
          <a:sy n="55" d="100"/>
        </p:scale>
        <p:origin x="-290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slide" Target="../slides/slide16.xml"/><Relationship Id="rId7" Type="http://schemas.openxmlformats.org/officeDocument/2006/relationships/slide" Target="../slides/slide3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2.xml"/><Relationship Id="rId5" Type="http://schemas.openxmlformats.org/officeDocument/2006/relationships/slide" Target="../slides/slide30.xml"/><Relationship Id="rId4" Type="http://schemas.openxmlformats.org/officeDocument/2006/relationships/slide" Target="../slides/slide29.xml"/></Relationships>
</file>

<file path=ppt/diagrams/_rels/data10.xml.rels><?xml version="1.0" encoding="UTF-8" standalone="yes"?>
<Relationships xmlns="http://schemas.openxmlformats.org/package/2006/relationships"><Relationship Id="rId3" Type="http://schemas.openxmlformats.org/officeDocument/2006/relationships/slide" Target="../slides/slide17.xml"/><Relationship Id="rId7" Type="http://schemas.openxmlformats.org/officeDocument/2006/relationships/slide" Target="../slides/slide3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2.xml"/><Relationship Id="rId5" Type="http://schemas.openxmlformats.org/officeDocument/2006/relationships/slide" Target="../slides/slide31.xml"/><Relationship Id="rId4" Type="http://schemas.openxmlformats.org/officeDocument/2006/relationships/slide" Target="../slides/slide29.xml"/></Relationships>
</file>

<file path=ppt/diagrams/_rels/data11.xml.rels><?xml version="1.0" encoding="UTF-8" standalone="yes"?>
<Relationships xmlns="http://schemas.openxmlformats.org/package/2006/relationships"><Relationship Id="rId3" Type="http://schemas.openxmlformats.org/officeDocument/2006/relationships/slide" Target="../slides/slide17.xml"/><Relationship Id="rId7" Type="http://schemas.openxmlformats.org/officeDocument/2006/relationships/slide" Target="../slides/slide3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2.xml"/><Relationship Id="rId5" Type="http://schemas.openxmlformats.org/officeDocument/2006/relationships/slide" Target="../slides/slide30.xml"/><Relationship Id="rId4" Type="http://schemas.openxmlformats.org/officeDocument/2006/relationships/slide" Target="../slides/slide29.xml"/></Relationships>
</file>

<file path=ppt/diagrams/_rels/data12.xml.rels><?xml version="1.0" encoding="UTF-8" standalone="yes"?>
<Relationships xmlns="http://schemas.openxmlformats.org/package/2006/relationships"><Relationship Id="rId3" Type="http://schemas.openxmlformats.org/officeDocument/2006/relationships/slide" Target="../slides/slide17.xml"/><Relationship Id="rId7" Type="http://schemas.openxmlformats.org/officeDocument/2006/relationships/slide" Target="../slides/slide3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2.xml"/><Relationship Id="rId5" Type="http://schemas.openxmlformats.org/officeDocument/2006/relationships/slide" Target="../slides/slide30.xml"/><Relationship Id="rId4" Type="http://schemas.openxmlformats.org/officeDocument/2006/relationships/slide" Target="../slides/slide29.xml"/></Relationships>
</file>

<file path=ppt/diagrams/_rels/data2.xml.rels><?xml version="1.0" encoding="UTF-8" standalone="yes"?>
<Relationships xmlns="http://schemas.openxmlformats.org/package/2006/relationships"><Relationship Id="rId3" Type="http://schemas.openxmlformats.org/officeDocument/2006/relationships/slide" Target="../slides/slide17.xml"/><Relationship Id="rId7" Type="http://schemas.openxmlformats.org/officeDocument/2006/relationships/slide" Target="../slides/slide3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2.xml"/><Relationship Id="rId5" Type="http://schemas.openxmlformats.org/officeDocument/2006/relationships/slide" Target="../slides/slide26.xml"/><Relationship Id="rId4" Type="http://schemas.openxmlformats.org/officeDocument/2006/relationships/slide" Target="../slides/slide29.xml"/></Relationships>
</file>

<file path=ppt/diagrams/_rels/data3.xml.rels><?xml version="1.0" encoding="UTF-8" standalone="yes"?>
<Relationships xmlns="http://schemas.openxmlformats.org/package/2006/relationships"><Relationship Id="rId3" Type="http://schemas.openxmlformats.org/officeDocument/2006/relationships/slide" Target="../slides/slide17.xml"/><Relationship Id="rId7" Type="http://schemas.openxmlformats.org/officeDocument/2006/relationships/slide" Target="../slides/slide3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2.xml"/><Relationship Id="rId5" Type="http://schemas.openxmlformats.org/officeDocument/2006/relationships/slide" Target="../slides/slide30.xml"/><Relationship Id="rId4" Type="http://schemas.openxmlformats.org/officeDocument/2006/relationships/slide" Target="../slides/slide29.xml"/></Relationships>
</file>

<file path=ppt/diagrams/_rels/data4.xml.rels><?xml version="1.0" encoding="UTF-8" standalone="yes"?>
<Relationships xmlns="http://schemas.openxmlformats.org/package/2006/relationships"><Relationship Id="rId3" Type="http://schemas.openxmlformats.org/officeDocument/2006/relationships/slide" Target="../slides/slide17.xml"/><Relationship Id="rId7" Type="http://schemas.openxmlformats.org/officeDocument/2006/relationships/slide" Target="../slides/slide3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2.xml"/><Relationship Id="rId5" Type="http://schemas.openxmlformats.org/officeDocument/2006/relationships/slide" Target="../slides/slide30.xml"/><Relationship Id="rId4" Type="http://schemas.openxmlformats.org/officeDocument/2006/relationships/slide" Target="../slides/slide29.xml"/></Relationships>
</file>

<file path=ppt/diagrams/_rels/data5.xml.rels><?xml version="1.0" encoding="UTF-8" standalone="yes"?>
<Relationships xmlns="http://schemas.openxmlformats.org/package/2006/relationships"><Relationship Id="rId3" Type="http://schemas.openxmlformats.org/officeDocument/2006/relationships/slide" Target="../slides/slide16.xml"/><Relationship Id="rId7" Type="http://schemas.openxmlformats.org/officeDocument/2006/relationships/slide" Target="../slides/slide3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2.xml"/><Relationship Id="rId5" Type="http://schemas.openxmlformats.org/officeDocument/2006/relationships/slide" Target="../slides/slide30.xml"/><Relationship Id="rId4" Type="http://schemas.openxmlformats.org/officeDocument/2006/relationships/slide" Target="../slides/slide29.xml"/></Relationships>
</file>

<file path=ppt/diagrams/_rels/data6.xml.rels><?xml version="1.0" encoding="UTF-8" standalone="yes"?>
<Relationships xmlns="http://schemas.openxmlformats.org/package/2006/relationships"><Relationship Id="rId3" Type="http://schemas.openxmlformats.org/officeDocument/2006/relationships/slide" Target="../slides/slide16.xml"/><Relationship Id="rId7" Type="http://schemas.openxmlformats.org/officeDocument/2006/relationships/slide" Target="../slides/slide3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2.xml"/><Relationship Id="rId5" Type="http://schemas.openxmlformats.org/officeDocument/2006/relationships/slide" Target="../slides/slide30.xml"/><Relationship Id="rId4" Type="http://schemas.openxmlformats.org/officeDocument/2006/relationships/slide" Target="../slides/slide29.xml"/></Relationships>
</file>

<file path=ppt/diagrams/_rels/data7.xml.rels><?xml version="1.0" encoding="UTF-8" standalone="yes"?>
<Relationships xmlns="http://schemas.openxmlformats.org/package/2006/relationships"><Relationship Id="rId3" Type="http://schemas.openxmlformats.org/officeDocument/2006/relationships/slide" Target="../slides/slide17.xml"/><Relationship Id="rId7" Type="http://schemas.openxmlformats.org/officeDocument/2006/relationships/slide" Target="../slides/slide3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2.xml"/><Relationship Id="rId5" Type="http://schemas.openxmlformats.org/officeDocument/2006/relationships/slide" Target="../slides/slide30.xml"/><Relationship Id="rId4" Type="http://schemas.openxmlformats.org/officeDocument/2006/relationships/slide" Target="../slides/slide29.xml"/></Relationships>
</file>

<file path=ppt/diagrams/_rels/data8.xml.rels><?xml version="1.0" encoding="UTF-8" standalone="yes"?>
<Relationships xmlns="http://schemas.openxmlformats.org/package/2006/relationships"><Relationship Id="rId3" Type="http://schemas.openxmlformats.org/officeDocument/2006/relationships/slide" Target="../slides/slide17.xml"/><Relationship Id="rId7" Type="http://schemas.openxmlformats.org/officeDocument/2006/relationships/slide" Target="../slides/slide3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2.xml"/><Relationship Id="rId5" Type="http://schemas.openxmlformats.org/officeDocument/2006/relationships/slide" Target="../slides/slide30.xml"/><Relationship Id="rId4" Type="http://schemas.openxmlformats.org/officeDocument/2006/relationships/slide" Target="../slides/slide29.xml"/></Relationships>
</file>

<file path=ppt/diagrams/_rels/data9.xml.rels><?xml version="1.0" encoding="UTF-8" standalone="yes"?>
<Relationships xmlns="http://schemas.openxmlformats.org/package/2006/relationships"><Relationship Id="rId3" Type="http://schemas.openxmlformats.org/officeDocument/2006/relationships/slide" Target="../slides/slide17.xml"/><Relationship Id="rId7" Type="http://schemas.openxmlformats.org/officeDocument/2006/relationships/slide" Target="../slides/slide3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32.xml"/><Relationship Id="rId5" Type="http://schemas.openxmlformats.org/officeDocument/2006/relationships/slide" Target="../slides/slide30.xml"/><Relationship Id="rId4" Type="http://schemas.openxmlformats.org/officeDocument/2006/relationships/slide" Target="../slides/slide2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400BA3-5F0D-4EA3-B61F-7EB28A5131E0}"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pt-BR"/>
        </a:p>
      </dgm:t>
    </dgm:pt>
    <dgm:pt modelId="{0FA84B18-4209-4F8D-93E0-268860D9816C}">
      <dgm:prSet custT="1">
        <dgm:style>
          <a:lnRef idx="2">
            <a:schemeClr val="dk1"/>
          </a:lnRef>
          <a:fillRef idx="1">
            <a:schemeClr val="lt1"/>
          </a:fillRef>
          <a:effectRef idx="0">
            <a:schemeClr val="dk1"/>
          </a:effectRef>
          <a:fontRef idx="minor">
            <a:schemeClr val="dk1"/>
          </a:fontRef>
        </dgm:style>
      </dgm:prSet>
      <dgm:spPr>
        <a:solidFill>
          <a:schemeClr val="accent1"/>
        </a:solidFill>
      </dgm:spPr>
      <dgm:t>
        <a:bodyPr/>
        <a:lstStyle/>
        <a:p>
          <a:pPr algn="r" rtl="0"/>
          <a:r>
            <a:rPr lang="pt-BR" sz="1800" b="1" dirty="0" smtClean="0">
              <a:solidFill>
                <a:srgbClr val="C00000"/>
              </a:solidFill>
              <a:hlinkClick xmlns:r="http://schemas.openxmlformats.org/officeDocument/2006/relationships" r:id="rId1" action="ppaction://hlinksldjump"/>
            </a:rPr>
            <a:t>Introdução</a:t>
          </a:r>
          <a:endParaRPr lang="pt-BR" sz="1800" dirty="0">
            <a:solidFill>
              <a:srgbClr val="C00000"/>
            </a:solidFill>
          </a:endParaRPr>
        </a:p>
      </dgm:t>
    </dgm:pt>
    <dgm:pt modelId="{400245E8-D1F7-4A00-B8A3-A55D4F35DE1F}" type="parTrans" cxnId="{EA573C2A-C132-4537-A063-2704A19C5894}">
      <dgm:prSet/>
      <dgm:spPr/>
      <dgm:t>
        <a:bodyPr/>
        <a:lstStyle/>
        <a:p>
          <a:pPr algn="r"/>
          <a:endParaRPr lang="pt-BR" sz="1800"/>
        </a:p>
      </dgm:t>
    </dgm:pt>
    <dgm:pt modelId="{E2AD00E3-0BCB-4F78-9D1E-EADFBFD550EC}" type="sibTrans" cxnId="{EA573C2A-C132-4537-A063-2704A19C5894}">
      <dgm:prSet/>
      <dgm:spPr/>
      <dgm:t>
        <a:bodyPr/>
        <a:lstStyle/>
        <a:p>
          <a:pPr algn="r"/>
          <a:endParaRPr lang="pt-BR" sz="1800"/>
        </a:p>
      </dgm:t>
    </dgm:pt>
    <dgm:pt modelId="{B023283D-50D7-4B81-8FB5-C9A3AE1F9D04}">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chemeClr val="accent1">
                  <a:lumMod val="75000"/>
                </a:schemeClr>
              </a:solidFill>
            </a:rPr>
            <a:t>Recursos</a:t>
          </a:r>
          <a:endParaRPr lang="pt-BR" sz="1800" dirty="0">
            <a:solidFill>
              <a:schemeClr val="accent1">
                <a:lumMod val="75000"/>
              </a:schemeClr>
            </a:solidFill>
          </a:endParaRPr>
        </a:p>
      </dgm:t>
    </dgm:pt>
    <dgm:pt modelId="{79845ED3-6C45-4BBD-B7E9-3D0DEA3AC01E}" type="parTrans" cxnId="{DC8A431A-F6F0-43A1-9CC3-C65BB8193398}">
      <dgm:prSet/>
      <dgm:spPr/>
      <dgm:t>
        <a:bodyPr/>
        <a:lstStyle/>
        <a:p>
          <a:pPr algn="r"/>
          <a:endParaRPr lang="pt-BR" sz="1800"/>
        </a:p>
      </dgm:t>
    </dgm:pt>
    <dgm:pt modelId="{041827AD-9E36-4CE7-9811-05A43EEDFA52}" type="sibTrans" cxnId="{DC8A431A-F6F0-43A1-9CC3-C65BB8193398}">
      <dgm:prSet/>
      <dgm:spPr/>
      <dgm:t>
        <a:bodyPr/>
        <a:lstStyle/>
        <a:p>
          <a:pPr algn="r"/>
          <a:endParaRPr lang="pt-BR" sz="1800"/>
        </a:p>
      </dgm:t>
    </dgm:pt>
    <dgm:pt modelId="{6C59810D-4AD5-4B56-94D8-ABE25A99A6CF}">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2" action="ppaction://hlinksldjump"/>
            </a:rPr>
            <a:t>Caso 01</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C52EC452-31E9-41AB-8DBA-5D4DFA38A68A}" type="parTrans" cxnId="{21EFAF0F-DEBE-4351-9B9D-7F2D4B6D8789}">
      <dgm:prSet/>
      <dgm:spPr/>
      <dgm:t>
        <a:bodyPr/>
        <a:lstStyle/>
        <a:p>
          <a:pPr algn="r"/>
          <a:endParaRPr lang="pt-BR" sz="1800"/>
        </a:p>
      </dgm:t>
    </dgm:pt>
    <dgm:pt modelId="{808A3E21-4437-4939-8D80-17BDFE1B8721}" type="sibTrans" cxnId="{21EFAF0F-DEBE-4351-9B9D-7F2D4B6D8789}">
      <dgm:prSet/>
      <dgm:spPr/>
      <dgm:t>
        <a:bodyPr/>
        <a:lstStyle/>
        <a:p>
          <a:pPr algn="r"/>
          <a:endParaRPr lang="pt-BR" sz="1800"/>
        </a:p>
      </dgm:t>
    </dgm:pt>
    <dgm:pt modelId="{BBD9E1B4-4EA2-49DF-AEE6-0D98ED0DD301}">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3" action="ppaction://hlinksldjump"/>
            </a:rPr>
            <a:t>Caso 02</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CC20B28C-5743-499F-A721-F3D69A7ACF3A}" type="parTrans" cxnId="{9945CA6D-99E7-488D-A4DA-C7BD5D44FB60}">
      <dgm:prSet/>
      <dgm:spPr/>
      <dgm:t>
        <a:bodyPr/>
        <a:lstStyle/>
        <a:p>
          <a:pPr algn="r"/>
          <a:endParaRPr lang="pt-BR" sz="1800"/>
        </a:p>
      </dgm:t>
    </dgm:pt>
    <dgm:pt modelId="{1FB70AE5-98B1-4C7B-9478-47F3E371B0AD}" type="sibTrans" cxnId="{9945CA6D-99E7-488D-A4DA-C7BD5D44FB60}">
      <dgm:prSet/>
      <dgm:spPr/>
      <dgm:t>
        <a:bodyPr/>
        <a:lstStyle/>
        <a:p>
          <a:pPr algn="r"/>
          <a:endParaRPr lang="pt-BR" sz="1800"/>
        </a:p>
      </dgm:t>
    </dgm:pt>
    <dgm:pt modelId="{D0F1EC8C-2118-49CC-BE0B-7167BF38B75E}">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0070C0"/>
              </a:solidFill>
              <a:hlinkClick xmlns:r="http://schemas.openxmlformats.org/officeDocument/2006/relationships" r:id="rId4" action="ppaction://hlinksldjump"/>
            </a:rPr>
            <a:t>Processos</a:t>
          </a:r>
          <a:endParaRPr lang="pt-BR" sz="1800" b="1" dirty="0">
            <a:solidFill>
              <a:srgbClr val="0070C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658DF3A9-B628-48D8-9E90-E12E13762C05}" type="parTrans" cxnId="{9F083165-AA1D-4576-93D5-6DBE057881D0}">
      <dgm:prSet/>
      <dgm:spPr/>
      <dgm:t>
        <a:bodyPr/>
        <a:lstStyle/>
        <a:p>
          <a:pPr algn="r"/>
          <a:endParaRPr lang="pt-BR" sz="1800"/>
        </a:p>
      </dgm:t>
    </dgm:pt>
    <dgm:pt modelId="{03FEE68C-17F6-485D-8DB7-C5AFD5094422}" type="sibTrans" cxnId="{9F083165-AA1D-4576-93D5-6DBE057881D0}">
      <dgm:prSet/>
      <dgm:spPr/>
      <dgm:t>
        <a:bodyPr/>
        <a:lstStyle/>
        <a:p>
          <a:pPr algn="r"/>
          <a:endParaRPr lang="pt-BR" sz="1800"/>
        </a:p>
      </dgm:t>
    </dgm:pt>
    <dgm:pt modelId="{C9818880-2B79-44FD-83DA-282CC27BF646}">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5" action="ppaction://hlinksldjump"/>
            </a:rPr>
            <a:t>Tarefas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65751C3-9219-4E1A-A06B-AA60E0F1424B}" type="parTrans" cxnId="{E536F7D9-3748-47F4-BB7E-9890D809DEF8}">
      <dgm:prSet/>
      <dgm:spPr/>
      <dgm:t>
        <a:bodyPr/>
        <a:lstStyle/>
        <a:p>
          <a:pPr algn="r"/>
          <a:endParaRPr lang="pt-BR" sz="1800"/>
        </a:p>
      </dgm:t>
    </dgm:pt>
    <dgm:pt modelId="{5F5E2C2A-AB0E-47EA-AE45-22208E1B3300}" type="sibTrans" cxnId="{E536F7D9-3748-47F4-BB7E-9890D809DEF8}">
      <dgm:prSet/>
      <dgm:spPr/>
      <dgm:t>
        <a:bodyPr/>
        <a:lstStyle/>
        <a:p>
          <a:pPr algn="r"/>
          <a:endParaRPr lang="pt-BR" sz="1800"/>
        </a:p>
      </dgm:t>
    </dgm:pt>
    <dgm:pt modelId="{F722442D-DEDA-4010-97D9-1A7FCD400968}">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6" action="ppaction://hlinksldjump"/>
            </a:rPr>
            <a:t>Avaliação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A45F6E5-8E95-4276-94B0-EDCB304712A1}" type="parTrans" cxnId="{966546A9-657A-4249-916D-E21818E5F267}">
      <dgm:prSet/>
      <dgm:spPr/>
      <dgm:t>
        <a:bodyPr/>
        <a:lstStyle/>
        <a:p>
          <a:pPr algn="r"/>
          <a:endParaRPr lang="pt-BR" sz="1800"/>
        </a:p>
      </dgm:t>
    </dgm:pt>
    <dgm:pt modelId="{BDD9ACAC-A31E-44D5-BE31-72245E267873}" type="sibTrans" cxnId="{966546A9-657A-4249-916D-E21818E5F267}">
      <dgm:prSet/>
      <dgm:spPr/>
      <dgm:t>
        <a:bodyPr/>
        <a:lstStyle/>
        <a:p>
          <a:pPr algn="r"/>
          <a:endParaRPr lang="pt-BR" sz="1800"/>
        </a:p>
      </dgm:t>
    </dgm:pt>
    <dgm:pt modelId="{3BBE7C73-7B9B-499F-AA15-E81B99A6FCE4}">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7" action="ppaction://hlinksldjump"/>
            </a:rPr>
            <a:t>Conclusão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9871B7F0-81F6-4337-A591-87B958DEA2EE}" type="parTrans" cxnId="{1B104D54-B746-4A30-857E-90568C8760B0}">
      <dgm:prSet/>
      <dgm:spPr/>
      <dgm:t>
        <a:bodyPr/>
        <a:lstStyle/>
        <a:p>
          <a:pPr algn="r"/>
          <a:endParaRPr lang="pt-BR" sz="1800"/>
        </a:p>
      </dgm:t>
    </dgm:pt>
    <dgm:pt modelId="{9EB1D409-048E-4232-BCC0-2F4E43208A6A}" type="sibTrans" cxnId="{1B104D54-B746-4A30-857E-90568C8760B0}">
      <dgm:prSet/>
      <dgm:spPr/>
      <dgm:t>
        <a:bodyPr/>
        <a:lstStyle/>
        <a:p>
          <a:pPr algn="r"/>
          <a:endParaRPr lang="pt-BR" sz="1800"/>
        </a:p>
      </dgm:t>
    </dgm:pt>
    <dgm:pt modelId="{23DFDDEB-72E7-4922-BDF7-EB275A461DD7}" type="pres">
      <dgm:prSet presAssocID="{59400BA3-5F0D-4EA3-B61F-7EB28A5131E0}" presName="linear" presStyleCnt="0">
        <dgm:presLayoutVars>
          <dgm:animLvl val="lvl"/>
          <dgm:resizeHandles val="exact"/>
        </dgm:presLayoutVars>
      </dgm:prSet>
      <dgm:spPr/>
      <dgm:t>
        <a:bodyPr/>
        <a:lstStyle/>
        <a:p>
          <a:endParaRPr lang="pt-BR"/>
        </a:p>
      </dgm:t>
    </dgm:pt>
    <dgm:pt modelId="{99F9BB55-E78A-404C-9D64-178090E3561F}" type="pres">
      <dgm:prSet presAssocID="{0FA84B18-4209-4F8D-93E0-268860D9816C}" presName="parentText" presStyleLbl="node1" presStyleIdx="0" presStyleCnt="8" custScaleY="106387" custLinFactY="34839" custLinFactNeighborX="0" custLinFactNeighborY="100000">
        <dgm:presLayoutVars>
          <dgm:chMax val="0"/>
          <dgm:bulletEnabled val="1"/>
        </dgm:presLayoutVars>
      </dgm:prSet>
      <dgm:spPr/>
      <dgm:t>
        <a:bodyPr/>
        <a:lstStyle/>
        <a:p>
          <a:endParaRPr lang="pt-BR"/>
        </a:p>
      </dgm:t>
    </dgm:pt>
    <dgm:pt modelId="{6CC31FED-84CA-40C5-BA7F-7051FE8698FD}" type="pres">
      <dgm:prSet presAssocID="{E2AD00E3-0BCB-4F78-9D1E-EADFBFD550EC}" presName="spacer" presStyleCnt="0"/>
      <dgm:spPr/>
    </dgm:pt>
    <dgm:pt modelId="{D5323B0D-5FEA-44FD-8F0B-AAC1BB22FE62}" type="pres">
      <dgm:prSet presAssocID="{B023283D-50D7-4B81-8FB5-C9A3AE1F9D04}" presName="parentText" presStyleLbl="node1" presStyleIdx="1" presStyleCnt="8" custLinFactY="41273" custLinFactNeighborX="1403" custLinFactNeighborY="100000">
        <dgm:presLayoutVars>
          <dgm:chMax val="0"/>
          <dgm:bulletEnabled val="1"/>
        </dgm:presLayoutVars>
      </dgm:prSet>
      <dgm:spPr/>
      <dgm:t>
        <a:bodyPr/>
        <a:lstStyle/>
        <a:p>
          <a:endParaRPr lang="pt-BR"/>
        </a:p>
      </dgm:t>
    </dgm:pt>
    <dgm:pt modelId="{13187BFE-5915-4E2B-8D62-642AF90F521F}" type="pres">
      <dgm:prSet presAssocID="{041827AD-9E36-4CE7-9811-05A43EEDFA52}" presName="spacer" presStyleCnt="0"/>
      <dgm:spPr/>
    </dgm:pt>
    <dgm:pt modelId="{F4CACAD0-516D-46FE-82E6-CEA9A539331B}" type="pres">
      <dgm:prSet presAssocID="{6C59810D-4AD5-4B56-94D8-ABE25A99A6CF}" presName="parentText" presStyleLbl="node1" presStyleIdx="2" presStyleCnt="8" custLinFactY="29993" custLinFactNeighborY="100000">
        <dgm:presLayoutVars>
          <dgm:chMax val="0"/>
          <dgm:bulletEnabled val="1"/>
        </dgm:presLayoutVars>
      </dgm:prSet>
      <dgm:spPr/>
      <dgm:t>
        <a:bodyPr/>
        <a:lstStyle/>
        <a:p>
          <a:endParaRPr lang="pt-BR"/>
        </a:p>
      </dgm:t>
    </dgm:pt>
    <dgm:pt modelId="{4C5C1873-BDDE-4D98-9807-12AF738BF6D8}" type="pres">
      <dgm:prSet presAssocID="{808A3E21-4437-4939-8D80-17BDFE1B8721}" presName="spacer" presStyleCnt="0"/>
      <dgm:spPr/>
    </dgm:pt>
    <dgm:pt modelId="{0C56B3F7-2AC9-4AB4-B197-8C530678272E}" type="pres">
      <dgm:prSet presAssocID="{BBD9E1B4-4EA2-49DF-AEE6-0D98ED0DD301}" presName="parentText" presStyleLbl="node1" presStyleIdx="3" presStyleCnt="8" custLinFactY="38340" custLinFactNeighborY="100000">
        <dgm:presLayoutVars>
          <dgm:chMax val="0"/>
          <dgm:bulletEnabled val="1"/>
        </dgm:presLayoutVars>
      </dgm:prSet>
      <dgm:spPr/>
      <dgm:t>
        <a:bodyPr/>
        <a:lstStyle/>
        <a:p>
          <a:endParaRPr lang="pt-BR"/>
        </a:p>
      </dgm:t>
    </dgm:pt>
    <dgm:pt modelId="{322AE2A5-0FD2-4AB9-A7A5-8420A8119800}" type="pres">
      <dgm:prSet presAssocID="{1FB70AE5-98B1-4C7B-9478-47F3E371B0AD}" presName="spacer" presStyleCnt="0"/>
      <dgm:spPr/>
    </dgm:pt>
    <dgm:pt modelId="{2396217A-93DC-4C00-A61F-632909C544D2}" type="pres">
      <dgm:prSet presAssocID="{D0F1EC8C-2118-49CC-BE0B-7167BF38B75E}" presName="parentText" presStyleLbl="node1" presStyleIdx="4" presStyleCnt="8" custLinFactY="15851" custLinFactNeighborY="100000">
        <dgm:presLayoutVars>
          <dgm:chMax val="0"/>
          <dgm:bulletEnabled val="1"/>
        </dgm:presLayoutVars>
      </dgm:prSet>
      <dgm:spPr/>
      <dgm:t>
        <a:bodyPr/>
        <a:lstStyle/>
        <a:p>
          <a:endParaRPr lang="pt-BR"/>
        </a:p>
      </dgm:t>
    </dgm:pt>
    <dgm:pt modelId="{9DA67A56-666D-4632-881A-E65B2A1735C1}" type="pres">
      <dgm:prSet presAssocID="{03FEE68C-17F6-485D-8DB7-C5AFD5094422}" presName="spacer" presStyleCnt="0"/>
      <dgm:spPr/>
    </dgm:pt>
    <dgm:pt modelId="{5FB464D7-403B-4C1F-AF1C-F5AD6A99D546}" type="pres">
      <dgm:prSet presAssocID="{C9818880-2B79-44FD-83DA-282CC27BF646}" presName="parentText" presStyleLbl="node1" presStyleIdx="5" presStyleCnt="8">
        <dgm:presLayoutVars>
          <dgm:chMax val="0"/>
          <dgm:bulletEnabled val="1"/>
        </dgm:presLayoutVars>
      </dgm:prSet>
      <dgm:spPr/>
      <dgm:t>
        <a:bodyPr/>
        <a:lstStyle/>
        <a:p>
          <a:endParaRPr lang="pt-BR"/>
        </a:p>
      </dgm:t>
    </dgm:pt>
    <dgm:pt modelId="{79BA5CA4-C4A5-4EF2-9795-5C2C485E35DE}" type="pres">
      <dgm:prSet presAssocID="{5F5E2C2A-AB0E-47EA-AE45-22208E1B3300}" presName="spacer" presStyleCnt="0"/>
      <dgm:spPr/>
    </dgm:pt>
    <dgm:pt modelId="{6FF20A6E-F701-44E2-A68D-CADF354353D2}" type="pres">
      <dgm:prSet presAssocID="{F722442D-DEDA-4010-97D9-1A7FCD400968}" presName="parentText" presStyleLbl="node1" presStyleIdx="6" presStyleCnt="8">
        <dgm:presLayoutVars>
          <dgm:chMax val="0"/>
          <dgm:bulletEnabled val="1"/>
        </dgm:presLayoutVars>
      </dgm:prSet>
      <dgm:spPr/>
      <dgm:t>
        <a:bodyPr/>
        <a:lstStyle/>
        <a:p>
          <a:endParaRPr lang="pt-BR"/>
        </a:p>
      </dgm:t>
    </dgm:pt>
    <dgm:pt modelId="{5F6EBE62-BA5B-46A6-B157-94396FBD73F7}" type="pres">
      <dgm:prSet presAssocID="{BDD9ACAC-A31E-44D5-BE31-72245E267873}" presName="spacer" presStyleCnt="0"/>
      <dgm:spPr/>
    </dgm:pt>
    <dgm:pt modelId="{6D581911-DDCB-4925-ACEA-3E374526FFEE}" type="pres">
      <dgm:prSet presAssocID="{3BBE7C73-7B9B-499F-AA15-E81B99A6FCE4}" presName="parentText" presStyleLbl="node1" presStyleIdx="7" presStyleCnt="8">
        <dgm:presLayoutVars>
          <dgm:chMax val="0"/>
          <dgm:bulletEnabled val="1"/>
        </dgm:presLayoutVars>
      </dgm:prSet>
      <dgm:spPr/>
      <dgm:t>
        <a:bodyPr/>
        <a:lstStyle/>
        <a:p>
          <a:endParaRPr lang="pt-BR"/>
        </a:p>
      </dgm:t>
    </dgm:pt>
  </dgm:ptLst>
  <dgm:cxnLst>
    <dgm:cxn modelId="{E4A16C7E-CDC4-4D8A-9170-6B37848DEF7A}" type="presOf" srcId="{B023283D-50D7-4B81-8FB5-C9A3AE1F9D04}" destId="{D5323B0D-5FEA-44FD-8F0B-AAC1BB22FE62}" srcOrd="0" destOrd="0" presId="urn:microsoft.com/office/officeart/2005/8/layout/vList2"/>
    <dgm:cxn modelId="{3A908D5C-8E01-4DA0-A2E2-36C3E6062416}" type="presOf" srcId="{C9818880-2B79-44FD-83DA-282CC27BF646}" destId="{5FB464D7-403B-4C1F-AF1C-F5AD6A99D546}" srcOrd="0" destOrd="0" presId="urn:microsoft.com/office/officeart/2005/8/layout/vList2"/>
    <dgm:cxn modelId="{D9715E47-3255-4349-9C14-A2C9D27C5A58}" type="presOf" srcId="{3BBE7C73-7B9B-499F-AA15-E81B99A6FCE4}" destId="{6D581911-DDCB-4925-ACEA-3E374526FFEE}" srcOrd="0" destOrd="0" presId="urn:microsoft.com/office/officeart/2005/8/layout/vList2"/>
    <dgm:cxn modelId="{951E9FD3-7C38-4815-B906-314A2D40A786}" type="presOf" srcId="{D0F1EC8C-2118-49CC-BE0B-7167BF38B75E}" destId="{2396217A-93DC-4C00-A61F-632909C544D2}" srcOrd="0" destOrd="0" presId="urn:microsoft.com/office/officeart/2005/8/layout/vList2"/>
    <dgm:cxn modelId="{689D02AD-F17E-4B9C-B2BA-28D46D5629CA}" type="presOf" srcId="{0FA84B18-4209-4F8D-93E0-268860D9816C}" destId="{99F9BB55-E78A-404C-9D64-178090E3561F}" srcOrd="0" destOrd="0" presId="urn:microsoft.com/office/officeart/2005/8/layout/vList2"/>
    <dgm:cxn modelId="{ACEAA4EB-D935-42F4-BDF3-40B3A1F27C61}" type="presOf" srcId="{F722442D-DEDA-4010-97D9-1A7FCD400968}" destId="{6FF20A6E-F701-44E2-A68D-CADF354353D2}" srcOrd="0" destOrd="0" presId="urn:microsoft.com/office/officeart/2005/8/layout/vList2"/>
    <dgm:cxn modelId="{C13006FD-4D68-44EF-9DD1-3F3E8C0BBA03}" type="presOf" srcId="{6C59810D-4AD5-4B56-94D8-ABE25A99A6CF}" destId="{F4CACAD0-516D-46FE-82E6-CEA9A539331B}" srcOrd="0" destOrd="0" presId="urn:microsoft.com/office/officeart/2005/8/layout/vList2"/>
    <dgm:cxn modelId="{966546A9-657A-4249-916D-E21818E5F267}" srcId="{59400BA3-5F0D-4EA3-B61F-7EB28A5131E0}" destId="{F722442D-DEDA-4010-97D9-1A7FCD400968}" srcOrd="6" destOrd="0" parTransId="{3A45F6E5-8E95-4276-94B0-EDCB304712A1}" sibTransId="{BDD9ACAC-A31E-44D5-BE31-72245E267873}"/>
    <dgm:cxn modelId="{459A1AF4-6827-4FD8-A95C-F4B2110FD393}" type="presOf" srcId="{BBD9E1B4-4EA2-49DF-AEE6-0D98ED0DD301}" destId="{0C56B3F7-2AC9-4AB4-B197-8C530678272E}" srcOrd="0" destOrd="0" presId="urn:microsoft.com/office/officeart/2005/8/layout/vList2"/>
    <dgm:cxn modelId="{1B104D54-B746-4A30-857E-90568C8760B0}" srcId="{59400BA3-5F0D-4EA3-B61F-7EB28A5131E0}" destId="{3BBE7C73-7B9B-499F-AA15-E81B99A6FCE4}" srcOrd="7" destOrd="0" parTransId="{9871B7F0-81F6-4337-A591-87B958DEA2EE}" sibTransId="{9EB1D409-048E-4232-BCC0-2F4E43208A6A}"/>
    <dgm:cxn modelId="{9945CA6D-99E7-488D-A4DA-C7BD5D44FB60}" srcId="{59400BA3-5F0D-4EA3-B61F-7EB28A5131E0}" destId="{BBD9E1B4-4EA2-49DF-AEE6-0D98ED0DD301}" srcOrd="3" destOrd="0" parTransId="{CC20B28C-5743-499F-A721-F3D69A7ACF3A}" sibTransId="{1FB70AE5-98B1-4C7B-9478-47F3E371B0AD}"/>
    <dgm:cxn modelId="{9F083165-AA1D-4576-93D5-6DBE057881D0}" srcId="{59400BA3-5F0D-4EA3-B61F-7EB28A5131E0}" destId="{D0F1EC8C-2118-49CC-BE0B-7167BF38B75E}" srcOrd="4" destOrd="0" parTransId="{658DF3A9-B628-48D8-9E90-E12E13762C05}" sibTransId="{03FEE68C-17F6-485D-8DB7-C5AFD5094422}"/>
    <dgm:cxn modelId="{E536F7D9-3748-47F4-BB7E-9890D809DEF8}" srcId="{59400BA3-5F0D-4EA3-B61F-7EB28A5131E0}" destId="{C9818880-2B79-44FD-83DA-282CC27BF646}" srcOrd="5" destOrd="0" parTransId="{265751C3-9219-4E1A-A06B-AA60E0F1424B}" sibTransId="{5F5E2C2A-AB0E-47EA-AE45-22208E1B3300}"/>
    <dgm:cxn modelId="{5DA29BCB-407E-43AE-9D2C-7BB8C90D83B4}" type="presOf" srcId="{59400BA3-5F0D-4EA3-B61F-7EB28A5131E0}" destId="{23DFDDEB-72E7-4922-BDF7-EB275A461DD7}" srcOrd="0" destOrd="0" presId="urn:microsoft.com/office/officeart/2005/8/layout/vList2"/>
    <dgm:cxn modelId="{21EFAF0F-DEBE-4351-9B9D-7F2D4B6D8789}" srcId="{59400BA3-5F0D-4EA3-B61F-7EB28A5131E0}" destId="{6C59810D-4AD5-4B56-94D8-ABE25A99A6CF}" srcOrd="2" destOrd="0" parTransId="{C52EC452-31E9-41AB-8DBA-5D4DFA38A68A}" sibTransId="{808A3E21-4437-4939-8D80-17BDFE1B8721}"/>
    <dgm:cxn modelId="{EA573C2A-C132-4537-A063-2704A19C5894}" srcId="{59400BA3-5F0D-4EA3-B61F-7EB28A5131E0}" destId="{0FA84B18-4209-4F8D-93E0-268860D9816C}" srcOrd="0" destOrd="0" parTransId="{400245E8-D1F7-4A00-B8A3-A55D4F35DE1F}" sibTransId="{E2AD00E3-0BCB-4F78-9D1E-EADFBFD550EC}"/>
    <dgm:cxn modelId="{DC8A431A-F6F0-43A1-9CC3-C65BB8193398}" srcId="{59400BA3-5F0D-4EA3-B61F-7EB28A5131E0}" destId="{B023283D-50D7-4B81-8FB5-C9A3AE1F9D04}" srcOrd="1" destOrd="0" parTransId="{79845ED3-6C45-4BBD-B7E9-3D0DEA3AC01E}" sibTransId="{041827AD-9E36-4CE7-9811-05A43EEDFA52}"/>
    <dgm:cxn modelId="{14F8D665-009B-4129-B675-848FFFD465B6}" type="presParOf" srcId="{23DFDDEB-72E7-4922-BDF7-EB275A461DD7}" destId="{99F9BB55-E78A-404C-9D64-178090E3561F}" srcOrd="0" destOrd="0" presId="urn:microsoft.com/office/officeart/2005/8/layout/vList2"/>
    <dgm:cxn modelId="{3ED59E7F-E74E-42E6-BB17-9593A3C9EB0A}" type="presParOf" srcId="{23DFDDEB-72E7-4922-BDF7-EB275A461DD7}" destId="{6CC31FED-84CA-40C5-BA7F-7051FE8698FD}" srcOrd="1" destOrd="0" presId="urn:microsoft.com/office/officeart/2005/8/layout/vList2"/>
    <dgm:cxn modelId="{8A1AEC08-AB39-4B49-9B01-3B268E04DF18}" type="presParOf" srcId="{23DFDDEB-72E7-4922-BDF7-EB275A461DD7}" destId="{D5323B0D-5FEA-44FD-8F0B-AAC1BB22FE62}" srcOrd="2" destOrd="0" presId="urn:microsoft.com/office/officeart/2005/8/layout/vList2"/>
    <dgm:cxn modelId="{3A3CFD44-C989-494A-85D8-728FD0C584CF}" type="presParOf" srcId="{23DFDDEB-72E7-4922-BDF7-EB275A461DD7}" destId="{13187BFE-5915-4E2B-8D62-642AF90F521F}" srcOrd="3" destOrd="0" presId="urn:microsoft.com/office/officeart/2005/8/layout/vList2"/>
    <dgm:cxn modelId="{2C7BFC11-0516-48D5-98EB-A1918A97ACBB}" type="presParOf" srcId="{23DFDDEB-72E7-4922-BDF7-EB275A461DD7}" destId="{F4CACAD0-516D-46FE-82E6-CEA9A539331B}" srcOrd="4" destOrd="0" presId="urn:microsoft.com/office/officeart/2005/8/layout/vList2"/>
    <dgm:cxn modelId="{B07FBE95-B6B2-47A0-A40E-39A239581EAE}" type="presParOf" srcId="{23DFDDEB-72E7-4922-BDF7-EB275A461DD7}" destId="{4C5C1873-BDDE-4D98-9807-12AF738BF6D8}" srcOrd="5" destOrd="0" presId="urn:microsoft.com/office/officeart/2005/8/layout/vList2"/>
    <dgm:cxn modelId="{C7D56159-8918-4C3A-8C2B-F16750261AA3}" type="presParOf" srcId="{23DFDDEB-72E7-4922-BDF7-EB275A461DD7}" destId="{0C56B3F7-2AC9-4AB4-B197-8C530678272E}" srcOrd="6" destOrd="0" presId="urn:microsoft.com/office/officeart/2005/8/layout/vList2"/>
    <dgm:cxn modelId="{85213975-3A65-4658-ABFF-202BA796FC15}" type="presParOf" srcId="{23DFDDEB-72E7-4922-BDF7-EB275A461DD7}" destId="{322AE2A5-0FD2-4AB9-A7A5-8420A8119800}" srcOrd="7" destOrd="0" presId="urn:microsoft.com/office/officeart/2005/8/layout/vList2"/>
    <dgm:cxn modelId="{A379E764-2711-4142-A765-2A9BA9A892A7}" type="presParOf" srcId="{23DFDDEB-72E7-4922-BDF7-EB275A461DD7}" destId="{2396217A-93DC-4C00-A61F-632909C544D2}" srcOrd="8" destOrd="0" presId="urn:microsoft.com/office/officeart/2005/8/layout/vList2"/>
    <dgm:cxn modelId="{D375CD59-012C-4575-B021-A607CCE3AF23}" type="presParOf" srcId="{23DFDDEB-72E7-4922-BDF7-EB275A461DD7}" destId="{9DA67A56-666D-4632-881A-E65B2A1735C1}" srcOrd="9" destOrd="0" presId="urn:microsoft.com/office/officeart/2005/8/layout/vList2"/>
    <dgm:cxn modelId="{2011487B-4D47-4AD0-8953-4C1A04921B83}" type="presParOf" srcId="{23DFDDEB-72E7-4922-BDF7-EB275A461DD7}" destId="{5FB464D7-403B-4C1F-AF1C-F5AD6A99D546}" srcOrd="10" destOrd="0" presId="urn:microsoft.com/office/officeart/2005/8/layout/vList2"/>
    <dgm:cxn modelId="{B54555D4-0DB7-4E1D-81CD-B03D860D1ED2}" type="presParOf" srcId="{23DFDDEB-72E7-4922-BDF7-EB275A461DD7}" destId="{79BA5CA4-C4A5-4EF2-9795-5C2C485E35DE}" srcOrd="11" destOrd="0" presId="urn:microsoft.com/office/officeart/2005/8/layout/vList2"/>
    <dgm:cxn modelId="{0D28A1B3-AD0C-4A00-9C05-B8F89C34B89F}" type="presParOf" srcId="{23DFDDEB-72E7-4922-BDF7-EB275A461DD7}" destId="{6FF20A6E-F701-44E2-A68D-CADF354353D2}" srcOrd="12" destOrd="0" presId="urn:microsoft.com/office/officeart/2005/8/layout/vList2"/>
    <dgm:cxn modelId="{8E51530C-4EA4-42DF-AF7A-DB8609719C40}" type="presParOf" srcId="{23DFDDEB-72E7-4922-BDF7-EB275A461DD7}" destId="{5F6EBE62-BA5B-46A6-B157-94396FBD73F7}" srcOrd="13" destOrd="0" presId="urn:microsoft.com/office/officeart/2005/8/layout/vList2"/>
    <dgm:cxn modelId="{EDA539B7-2FD9-4FDA-BEE4-CB38F82AE510}" type="presParOf" srcId="{23DFDDEB-72E7-4922-BDF7-EB275A461DD7}" destId="{6D581911-DDCB-4925-ACEA-3E374526FFEE}"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9400BA3-5F0D-4EA3-B61F-7EB28A5131E0}"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pt-BR"/>
        </a:p>
      </dgm:t>
    </dgm:pt>
    <dgm:pt modelId="{0FA84B18-4209-4F8D-93E0-268860D9816C}">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rgbClr val="C00000"/>
              </a:solidFill>
              <a:hlinkClick xmlns:r="http://schemas.openxmlformats.org/officeDocument/2006/relationships" r:id="rId1" action="ppaction://hlinksldjump"/>
            </a:rPr>
            <a:t>Introdução</a:t>
          </a:r>
          <a:endParaRPr lang="pt-BR" sz="1800" dirty="0">
            <a:solidFill>
              <a:srgbClr val="C00000"/>
            </a:solidFill>
          </a:endParaRPr>
        </a:p>
      </dgm:t>
    </dgm:pt>
    <dgm:pt modelId="{400245E8-D1F7-4A00-B8A3-A55D4F35DE1F}" type="parTrans" cxnId="{EA573C2A-C132-4537-A063-2704A19C5894}">
      <dgm:prSet/>
      <dgm:spPr/>
      <dgm:t>
        <a:bodyPr/>
        <a:lstStyle/>
        <a:p>
          <a:pPr algn="r"/>
          <a:endParaRPr lang="pt-BR" sz="1800"/>
        </a:p>
      </dgm:t>
    </dgm:pt>
    <dgm:pt modelId="{E2AD00E3-0BCB-4F78-9D1E-EADFBFD550EC}" type="sibTrans" cxnId="{EA573C2A-C132-4537-A063-2704A19C5894}">
      <dgm:prSet/>
      <dgm:spPr/>
      <dgm:t>
        <a:bodyPr/>
        <a:lstStyle/>
        <a:p>
          <a:pPr algn="r"/>
          <a:endParaRPr lang="pt-BR" sz="1800"/>
        </a:p>
      </dgm:t>
    </dgm:pt>
    <dgm:pt modelId="{B023283D-50D7-4B81-8FB5-C9A3AE1F9D04}">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chemeClr val="accent1">
                  <a:lumMod val="75000"/>
                </a:schemeClr>
              </a:solidFill>
            </a:rPr>
            <a:t>Recursos</a:t>
          </a:r>
          <a:endParaRPr lang="pt-BR" sz="1800" dirty="0">
            <a:solidFill>
              <a:schemeClr val="accent1">
                <a:lumMod val="75000"/>
              </a:schemeClr>
            </a:solidFill>
          </a:endParaRPr>
        </a:p>
      </dgm:t>
    </dgm:pt>
    <dgm:pt modelId="{79845ED3-6C45-4BBD-B7E9-3D0DEA3AC01E}" type="parTrans" cxnId="{DC8A431A-F6F0-43A1-9CC3-C65BB8193398}">
      <dgm:prSet/>
      <dgm:spPr/>
      <dgm:t>
        <a:bodyPr/>
        <a:lstStyle/>
        <a:p>
          <a:pPr algn="r"/>
          <a:endParaRPr lang="pt-BR" sz="1800"/>
        </a:p>
      </dgm:t>
    </dgm:pt>
    <dgm:pt modelId="{041827AD-9E36-4CE7-9811-05A43EEDFA52}" type="sibTrans" cxnId="{DC8A431A-F6F0-43A1-9CC3-C65BB8193398}">
      <dgm:prSet/>
      <dgm:spPr/>
      <dgm:t>
        <a:bodyPr/>
        <a:lstStyle/>
        <a:p>
          <a:pPr algn="r"/>
          <a:endParaRPr lang="pt-BR" sz="1800"/>
        </a:p>
      </dgm:t>
    </dgm:pt>
    <dgm:pt modelId="{6C59810D-4AD5-4B56-94D8-ABE25A99A6CF}">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2" action="ppaction://hlinksldjump"/>
            </a:rPr>
            <a:t>Caso 01</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C52EC452-31E9-41AB-8DBA-5D4DFA38A68A}" type="parTrans" cxnId="{21EFAF0F-DEBE-4351-9B9D-7F2D4B6D8789}">
      <dgm:prSet/>
      <dgm:spPr/>
      <dgm:t>
        <a:bodyPr/>
        <a:lstStyle/>
        <a:p>
          <a:pPr algn="r"/>
          <a:endParaRPr lang="pt-BR" sz="1800"/>
        </a:p>
      </dgm:t>
    </dgm:pt>
    <dgm:pt modelId="{808A3E21-4437-4939-8D80-17BDFE1B8721}" type="sibTrans" cxnId="{21EFAF0F-DEBE-4351-9B9D-7F2D4B6D8789}">
      <dgm:prSet/>
      <dgm:spPr/>
      <dgm:t>
        <a:bodyPr/>
        <a:lstStyle/>
        <a:p>
          <a:pPr algn="r"/>
          <a:endParaRPr lang="pt-BR" sz="1800"/>
        </a:p>
      </dgm:t>
    </dgm:pt>
    <dgm:pt modelId="{BBD9E1B4-4EA2-49DF-AEE6-0D98ED0DD301}">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3" action="ppaction://hlinksldjump"/>
            </a:rPr>
            <a:t>Caso 02</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CC20B28C-5743-499F-A721-F3D69A7ACF3A}" type="parTrans" cxnId="{9945CA6D-99E7-488D-A4DA-C7BD5D44FB60}">
      <dgm:prSet/>
      <dgm:spPr/>
      <dgm:t>
        <a:bodyPr/>
        <a:lstStyle/>
        <a:p>
          <a:pPr algn="r"/>
          <a:endParaRPr lang="pt-BR" sz="1800"/>
        </a:p>
      </dgm:t>
    </dgm:pt>
    <dgm:pt modelId="{1FB70AE5-98B1-4C7B-9478-47F3E371B0AD}" type="sibTrans" cxnId="{9945CA6D-99E7-488D-A4DA-C7BD5D44FB60}">
      <dgm:prSet/>
      <dgm:spPr/>
      <dgm:t>
        <a:bodyPr/>
        <a:lstStyle/>
        <a:p>
          <a:pPr algn="r"/>
          <a:endParaRPr lang="pt-BR" sz="1800"/>
        </a:p>
      </dgm:t>
    </dgm:pt>
    <dgm:pt modelId="{D0F1EC8C-2118-49CC-BE0B-7167BF38B75E}">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4" action="ppaction://hlinksldjump"/>
            </a:rPr>
            <a:t>Processos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658DF3A9-B628-48D8-9E90-E12E13762C05}" type="parTrans" cxnId="{9F083165-AA1D-4576-93D5-6DBE057881D0}">
      <dgm:prSet/>
      <dgm:spPr/>
      <dgm:t>
        <a:bodyPr/>
        <a:lstStyle/>
        <a:p>
          <a:pPr algn="r"/>
          <a:endParaRPr lang="pt-BR" sz="1800"/>
        </a:p>
      </dgm:t>
    </dgm:pt>
    <dgm:pt modelId="{03FEE68C-17F6-485D-8DB7-C5AFD5094422}" type="sibTrans" cxnId="{9F083165-AA1D-4576-93D5-6DBE057881D0}">
      <dgm:prSet/>
      <dgm:spPr/>
      <dgm:t>
        <a:bodyPr/>
        <a:lstStyle/>
        <a:p>
          <a:pPr algn="r"/>
          <a:endParaRPr lang="pt-BR" sz="1800"/>
        </a:p>
      </dgm:t>
    </dgm:pt>
    <dgm:pt modelId="{C9818880-2B79-44FD-83DA-282CC27BF646}">
      <dgm:prSet custT="1">
        <dgm:style>
          <a:lnRef idx="2">
            <a:schemeClr val="dk1"/>
          </a:lnRef>
          <a:fillRef idx="1">
            <a:schemeClr val="lt1"/>
          </a:fillRef>
          <a:effectRef idx="0">
            <a:schemeClr val="dk1"/>
          </a:effectRef>
          <a:fontRef idx="minor">
            <a:schemeClr val="dk1"/>
          </a:fontRef>
        </dgm:style>
      </dgm:prSet>
      <dgm:spPr>
        <a:solidFill>
          <a:schemeClr val="accent1"/>
        </a:solidFill>
      </dgm:spPr>
      <dgm:t>
        <a:bodyPr/>
        <a:lstStyle/>
        <a:p>
          <a:pPr algn="r" rtl="0"/>
          <a:r>
            <a:rPr lang="pt-BR" sz="1800" b="1" dirty="0" smtClean="0">
              <a:solidFill>
                <a:srgbClr val="C00000"/>
              </a:solidFill>
              <a:hlinkClick xmlns:r="http://schemas.openxmlformats.org/officeDocument/2006/relationships" r:id="rId5" action="ppaction://hlinksldjump"/>
            </a:rPr>
            <a:t>Tarefas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65751C3-9219-4E1A-A06B-AA60E0F1424B}" type="parTrans" cxnId="{E536F7D9-3748-47F4-BB7E-9890D809DEF8}">
      <dgm:prSet/>
      <dgm:spPr/>
      <dgm:t>
        <a:bodyPr/>
        <a:lstStyle/>
        <a:p>
          <a:pPr algn="r"/>
          <a:endParaRPr lang="pt-BR" sz="1800"/>
        </a:p>
      </dgm:t>
    </dgm:pt>
    <dgm:pt modelId="{5F5E2C2A-AB0E-47EA-AE45-22208E1B3300}" type="sibTrans" cxnId="{E536F7D9-3748-47F4-BB7E-9890D809DEF8}">
      <dgm:prSet/>
      <dgm:spPr/>
      <dgm:t>
        <a:bodyPr/>
        <a:lstStyle/>
        <a:p>
          <a:pPr algn="r"/>
          <a:endParaRPr lang="pt-BR" sz="1800"/>
        </a:p>
      </dgm:t>
    </dgm:pt>
    <dgm:pt modelId="{F722442D-DEDA-4010-97D9-1A7FCD400968}">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6" action="ppaction://hlinksldjump"/>
            </a:rPr>
            <a:t>Avaliação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A45F6E5-8E95-4276-94B0-EDCB304712A1}" type="parTrans" cxnId="{966546A9-657A-4249-916D-E21818E5F267}">
      <dgm:prSet/>
      <dgm:spPr/>
      <dgm:t>
        <a:bodyPr/>
        <a:lstStyle/>
        <a:p>
          <a:pPr algn="r"/>
          <a:endParaRPr lang="pt-BR" sz="1800"/>
        </a:p>
      </dgm:t>
    </dgm:pt>
    <dgm:pt modelId="{BDD9ACAC-A31E-44D5-BE31-72245E267873}" type="sibTrans" cxnId="{966546A9-657A-4249-916D-E21818E5F267}">
      <dgm:prSet/>
      <dgm:spPr/>
      <dgm:t>
        <a:bodyPr/>
        <a:lstStyle/>
        <a:p>
          <a:pPr algn="r"/>
          <a:endParaRPr lang="pt-BR" sz="1800"/>
        </a:p>
      </dgm:t>
    </dgm:pt>
    <dgm:pt modelId="{3BBE7C73-7B9B-499F-AA15-E81B99A6FCE4}">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7" action="ppaction://hlinksldjump"/>
            </a:rPr>
            <a:t>Conclusão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9871B7F0-81F6-4337-A591-87B958DEA2EE}" type="parTrans" cxnId="{1B104D54-B746-4A30-857E-90568C8760B0}">
      <dgm:prSet/>
      <dgm:spPr/>
      <dgm:t>
        <a:bodyPr/>
        <a:lstStyle/>
        <a:p>
          <a:pPr algn="r"/>
          <a:endParaRPr lang="pt-BR" sz="1800"/>
        </a:p>
      </dgm:t>
    </dgm:pt>
    <dgm:pt modelId="{9EB1D409-048E-4232-BCC0-2F4E43208A6A}" type="sibTrans" cxnId="{1B104D54-B746-4A30-857E-90568C8760B0}">
      <dgm:prSet/>
      <dgm:spPr/>
      <dgm:t>
        <a:bodyPr/>
        <a:lstStyle/>
        <a:p>
          <a:pPr algn="r"/>
          <a:endParaRPr lang="pt-BR" sz="1800"/>
        </a:p>
      </dgm:t>
    </dgm:pt>
    <dgm:pt modelId="{23DFDDEB-72E7-4922-BDF7-EB275A461DD7}" type="pres">
      <dgm:prSet presAssocID="{59400BA3-5F0D-4EA3-B61F-7EB28A5131E0}" presName="linear" presStyleCnt="0">
        <dgm:presLayoutVars>
          <dgm:animLvl val="lvl"/>
          <dgm:resizeHandles val="exact"/>
        </dgm:presLayoutVars>
      </dgm:prSet>
      <dgm:spPr/>
      <dgm:t>
        <a:bodyPr/>
        <a:lstStyle/>
        <a:p>
          <a:endParaRPr lang="pt-BR"/>
        </a:p>
      </dgm:t>
    </dgm:pt>
    <dgm:pt modelId="{99F9BB55-E78A-404C-9D64-178090E3561F}" type="pres">
      <dgm:prSet presAssocID="{0FA84B18-4209-4F8D-93E0-268860D9816C}" presName="parentText" presStyleLbl="node1" presStyleIdx="0" presStyleCnt="8" custScaleY="106387" custLinFactY="34839" custLinFactNeighborX="0" custLinFactNeighborY="100000">
        <dgm:presLayoutVars>
          <dgm:chMax val="0"/>
          <dgm:bulletEnabled val="1"/>
        </dgm:presLayoutVars>
      </dgm:prSet>
      <dgm:spPr/>
      <dgm:t>
        <a:bodyPr/>
        <a:lstStyle/>
        <a:p>
          <a:endParaRPr lang="pt-BR"/>
        </a:p>
      </dgm:t>
    </dgm:pt>
    <dgm:pt modelId="{6CC31FED-84CA-40C5-BA7F-7051FE8698FD}" type="pres">
      <dgm:prSet presAssocID="{E2AD00E3-0BCB-4F78-9D1E-EADFBFD550EC}" presName="spacer" presStyleCnt="0"/>
      <dgm:spPr/>
    </dgm:pt>
    <dgm:pt modelId="{D5323B0D-5FEA-44FD-8F0B-AAC1BB22FE62}" type="pres">
      <dgm:prSet presAssocID="{B023283D-50D7-4B81-8FB5-C9A3AE1F9D04}" presName="parentText" presStyleLbl="node1" presStyleIdx="1" presStyleCnt="8" custLinFactY="41273" custLinFactNeighborX="1403" custLinFactNeighborY="100000">
        <dgm:presLayoutVars>
          <dgm:chMax val="0"/>
          <dgm:bulletEnabled val="1"/>
        </dgm:presLayoutVars>
      </dgm:prSet>
      <dgm:spPr/>
      <dgm:t>
        <a:bodyPr/>
        <a:lstStyle/>
        <a:p>
          <a:endParaRPr lang="pt-BR"/>
        </a:p>
      </dgm:t>
    </dgm:pt>
    <dgm:pt modelId="{13187BFE-5915-4E2B-8D62-642AF90F521F}" type="pres">
      <dgm:prSet presAssocID="{041827AD-9E36-4CE7-9811-05A43EEDFA52}" presName="spacer" presStyleCnt="0"/>
      <dgm:spPr/>
    </dgm:pt>
    <dgm:pt modelId="{F4CACAD0-516D-46FE-82E6-CEA9A539331B}" type="pres">
      <dgm:prSet presAssocID="{6C59810D-4AD5-4B56-94D8-ABE25A99A6CF}" presName="parentText" presStyleLbl="node1" presStyleIdx="2" presStyleCnt="8" custLinFactY="29993" custLinFactNeighborY="100000">
        <dgm:presLayoutVars>
          <dgm:chMax val="0"/>
          <dgm:bulletEnabled val="1"/>
        </dgm:presLayoutVars>
      </dgm:prSet>
      <dgm:spPr/>
      <dgm:t>
        <a:bodyPr/>
        <a:lstStyle/>
        <a:p>
          <a:endParaRPr lang="pt-BR"/>
        </a:p>
      </dgm:t>
    </dgm:pt>
    <dgm:pt modelId="{4C5C1873-BDDE-4D98-9807-12AF738BF6D8}" type="pres">
      <dgm:prSet presAssocID="{808A3E21-4437-4939-8D80-17BDFE1B8721}" presName="spacer" presStyleCnt="0"/>
      <dgm:spPr/>
    </dgm:pt>
    <dgm:pt modelId="{0C56B3F7-2AC9-4AB4-B197-8C530678272E}" type="pres">
      <dgm:prSet presAssocID="{BBD9E1B4-4EA2-49DF-AEE6-0D98ED0DD301}" presName="parentText" presStyleLbl="node1" presStyleIdx="3" presStyleCnt="8" custLinFactY="38340" custLinFactNeighborY="100000">
        <dgm:presLayoutVars>
          <dgm:chMax val="0"/>
          <dgm:bulletEnabled val="1"/>
        </dgm:presLayoutVars>
      </dgm:prSet>
      <dgm:spPr/>
      <dgm:t>
        <a:bodyPr/>
        <a:lstStyle/>
        <a:p>
          <a:endParaRPr lang="pt-BR"/>
        </a:p>
      </dgm:t>
    </dgm:pt>
    <dgm:pt modelId="{322AE2A5-0FD2-4AB9-A7A5-8420A8119800}" type="pres">
      <dgm:prSet presAssocID="{1FB70AE5-98B1-4C7B-9478-47F3E371B0AD}" presName="spacer" presStyleCnt="0"/>
      <dgm:spPr/>
    </dgm:pt>
    <dgm:pt modelId="{2396217A-93DC-4C00-A61F-632909C544D2}" type="pres">
      <dgm:prSet presAssocID="{D0F1EC8C-2118-49CC-BE0B-7167BF38B75E}" presName="parentText" presStyleLbl="node1" presStyleIdx="4" presStyleCnt="8" custLinFactY="7242" custLinFactNeighborY="100000">
        <dgm:presLayoutVars>
          <dgm:chMax val="0"/>
          <dgm:bulletEnabled val="1"/>
        </dgm:presLayoutVars>
      </dgm:prSet>
      <dgm:spPr/>
      <dgm:t>
        <a:bodyPr/>
        <a:lstStyle/>
        <a:p>
          <a:endParaRPr lang="pt-BR"/>
        </a:p>
      </dgm:t>
    </dgm:pt>
    <dgm:pt modelId="{9DA67A56-666D-4632-881A-E65B2A1735C1}" type="pres">
      <dgm:prSet presAssocID="{03FEE68C-17F6-485D-8DB7-C5AFD5094422}" presName="spacer" presStyleCnt="0"/>
      <dgm:spPr/>
    </dgm:pt>
    <dgm:pt modelId="{5FB464D7-403B-4C1F-AF1C-F5AD6A99D546}" type="pres">
      <dgm:prSet presAssocID="{C9818880-2B79-44FD-83DA-282CC27BF646}" presName="parentText" presStyleLbl="node1" presStyleIdx="5" presStyleCnt="8">
        <dgm:presLayoutVars>
          <dgm:chMax val="0"/>
          <dgm:bulletEnabled val="1"/>
        </dgm:presLayoutVars>
      </dgm:prSet>
      <dgm:spPr/>
      <dgm:t>
        <a:bodyPr/>
        <a:lstStyle/>
        <a:p>
          <a:endParaRPr lang="pt-BR"/>
        </a:p>
      </dgm:t>
    </dgm:pt>
    <dgm:pt modelId="{79BA5CA4-C4A5-4EF2-9795-5C2C485E35DE}" type="pres">
      <dgm:prSet presAssocID="{5F5E2C2A-AB0E-47EA-AE45-22208E1B3300}" presName="spacer" presStyleCnt="0"/>
      <dgm:spPr/>
    </dgm:pt>
    <dgm:pt modelId="{6FF20A6E-F701-44E2-A68D-CADF354353D2}" type="pres">
      <dgm:prSet presAssocID="{F722442D-DEDA-4010-97D9-1A7FCD400968}" presName="parentText" presStyleLbl="node1" presStyleIdx="6" presStyleCnt="8">
        <dgm:presLayoutVars>
          <dgm:chMax val="0"/>
          <dgm:bulletEnabled val="1"/>
        </dgm:presLayoutVars>
      </dgm:prSet>
      <dgm:spPr/>
      <dgm:t>
        <a:bodyPr/>
        <a:lstStyle/>
        <a:p>
          <a:endParaRPr lang="pt-BR"/>
        </a:p>
      </dgm:t>
    </dgm:pt>
    <dgm:pt modelId="{5F6EBE62-BA5B-46A6-B157-94396FBD73F7}" type="pres">
      <dgm:prSet presAssocID="{BDD9ACAC-A31E-44D5-BE31-72245E267873}" presName="spacer" presStyleCnt="0"/>
      <dgm:spPr/>
    </dgm:pt>
    <dgm:pt modelId="{6D581911-DDCB-4925-ACEA-3E374526FFEE}" type="pres">
      <dgm:prSet presAssocID="{3BBE7C73-7B9B-499F-AA15-E81B99A6FCE4}" presName="parentText" presStyleLbl="node1" presStyleIdx="7" presStyleCnt="8">
        <dgm:presLayoutVars>
          <dgm:chMax val="0"/>
          <dgm:bulletEnabled val="1"/>
        </dgm:presLayoutVars>
      </dgm:prSet>
      <dgm:spPr/>
      <dgm:t>
        <a:bodyPr/>
        <a:lstStyle/>
        <a:p>
          <a:endParaRPr lang="pt-BR"/>
        </a:p>
      </dgm:t>
    </dgm:pt>
  </dgm:ptLst>
  <dgm:cxnLst>
    <dgm:cxn modelId="{63933A97-44F3-4135-A327-E843EC116AA7}" type="presOf" srcId="{0FA84B18-4209-4F8D-93E0-268860D9816C}" destId="{99F9BB55-E78A-404C-9D64-178090E3561F}" srcOrd="0" destOrd="0" presId="urn:microsoft.com/office/officeart/2005/8/layout/vList2"/>
    <dgm:cxn modelId="{9945CA6D-99E7-488D-A4DA-C7BD5D44FB60}" srcId="{59400BA3-5F0D-4EA3-B61F-7EB28A5131E0}" destId="{BBD9E1B4-4EA2-49DF-AEE6-0D98ED0DD301}" srcOrd="3" destOrd="0" parTransId="{CC20B28C-5743-499F-A721-F3D69A7ACF3A}" sibTransId="{1FB70AE5-98B1-4C7B-9478-47F3E371B0AD}"/>
    <dgm:cxn modelId="{966546A9-657A-4249-916D-E21818E5F267}" srcId="{59400BA3-5F0D-4EA3-B61F-7EB28A5131E0}" destId="{F722442D-DEDA-4010-97D9-1A7FCD400968}" srcOrd="6" destOrd="0" parTransId="{3A45F6E5-8E95-4276-94B0-EDCB304712A1}" sibTransId="{BDD9ACAC-A31E-44D5-BE31-72245E267873}"/>
    <dgm:cxn modelId="{9F083165-AA1D-4576-93D5-6DBE057881D0}" srcId="{59400BA3-5F0D-4EA3-B61F-7EB28A5131E0}" destId="{D0F1EC8C-2118-49CC-BE0B-7167BF38B75E}" srcOrd="4" destOrd="0" parTransId="{658DF3A9-B628-48D8-9E90-E12E13762C05}" sibTransId="{03FEE68C-17F6-485D-8DB7-C5AFD5094422}"/>
    <dgm:cxn modelId="{21EFAF0F-DEBE-4351-9B9D-7F2D4B6D8789}" srcId="{59400BA3-5F0D-4EA3-B61F-7EB28A5131E0}" destId="{6C59810D-4AD5-4B56-94D8-ABE25A99A6CF}" srcOrd="2" destOrd="0" parTransId="{C52EC452-31E9-41AB-8DBA-5D4DFA38A68A}" sibTransId="{808A3E21-4437-4939-8D80-17BDFE1B8721}"/>
    <dgm:cxn modelId="{249234FC-988E-49F6-8942-883ABB846C73}" type="presOf" srcId="{D0F1EC8C-2118-49CC-BE0B-7167BF38B75E}" destId="{2396217A-93DC-4C00-A61F-632909C544D2}" srcOrd="0" destOrd="0" presId="urn:microsoft.com/office/officeart/2005/8/layout/vList2"/>
    <dgm:cxn modelId="{4592E48A-7164-4AEA-98F5-9B6D7EAD531E}" type="presOf" srcId="{B023283D-50D7-4B81-8FB5-C9A3AE1F9D04}" destId="{D5323B0D-5FEA-44FD-8F0B-AAC1BB22FE62}" srcOrd="0" destOrd="0" presId="urn:microsoft.com/office/officeart/2005/8/layout/vList2"/>
    <dgm:cxn modelId="{DC8A431A-F6F0-43A1-9CC3-C65BB8193398}" srcId="{59400BA3-5F0D-4EA3-B61F-7EB28A5131E0}" destId="{B023283D-50D7-4B81-8FB5-C9A3AE1F9D04}" srcOrd="1" destOrd="0" parTransId="{79845ED3-6C45-4BBD-B7E9-3D0DEA3AC01E}" sibTransId="{041827AD-9E36-4CE7-9811-05A43EEDFA52}"/>
    <dgm:cxn modelId="{9F0E5C7F-56A6-405C-9E80-EBA81976C75C}" type="presOf" srcId="{6C59810D-4AD5-4B56-94D8-ABE25A99A6CF}" destId="{F4CACAD0-516D-46FE-82E6-CEA9A539331B}" srcOrd="0" destOrd="0" presId="urn:microsoft.com/office/officeart/2005/8/layout/vList2"/>
    <dgm:cxn modelId="{ED5CAAD3-382C-49AB-BECE-2E49AC45E273}" type="presOf" srcId="{F722442D-DEDA-4010-97D9-1A7FCD400968}" destId="{6FF20A6E-F701-44E2-A68D-CADF354353D2}" srcOrd="0" destOrd="0" presId="urn:microsoft.com/office/officeart/2005/8/layout/vList2"/>
    <dgm:cxn modelId="{429005C9-B33B-4E99-AB9B-F8067259C0D0}" type="presOf" srcId="{C9818880-2B79-44FD-83DA-282CC27BF646}" destId="{5FB464D7-403B-4C1F-AF1C-F5AD6A99D546}" srcOrd="0" destOrd="0" presId="urn:microsoft.com/office/officeart/2005/8/layout/vList2"/>
    <dgm:cxn modelId="{535AB6DC-6DBD-40B4-A400-6E535F02E820}" type="presOf" srcId="{3BBE7C73-7B9B-499F-AA15-E81B99A6FCE4}" destId="{6D581911-DDCB-4925-ACEA-3E374526FFEE}" srcOrd="0" destOrd="0" presId="urn:microsoft.com/office/officeart/2005/8/layout/vList2"/>
    <dgm:cxn modelId="{EA573C2A-C132-4537-A063-2704A19C5894}" srcId="{59400BA3-5F0D-4EA3-B61F-7EB28A5131E0}" destId="{0FA84B18-4209-4F8D-93E0-268860D9816C}" srcOrd="0" destOrd="0" parTransId="{400245E8-D1F7-4A00-B8A3-A55D4F35DE1F}" sibTransId="{E2AD00E3-0BCB-4F78-9D1E-EADFBFD550EC}"/>
    <dgm:cxn modelId="{1B104D54-B746-4A30-857E-90568C8760B0}" srcId="{59400BA3-5F0D-4EA3-B61F-7EB28A5131E0}" destId="{3BBE7C73-7B9B-499F-AA15-E81B99A6FCE4}" srcOrd="7" destOrd="0" parTransId="{9871B7F0-81F6-4337-A591-87B958DEA2EE}" sibTransId="{9EB1D409-048E-4232-BCC0-2F4E43208A6A}"/>
    <dgm:cxn modelId="{4257211B-4F83-469F-A61D-B403BA9A40BF}" type="presOf" srcId="{59400BA3-5F0D-4EA3-B61F-7EB28A5131E0}" destId="{23DFDDEB-72E7-4922-BDF7-EB275A461DD7}" srcOrd="0" destOrd="0" presId="urn:microsoft.com/office/officeart/2005/8/layout/vList2"/>
    <dgm:cxn modelId="{E536F7D9-3748-47F4-BB7E-9890D809DEF8}" srcId="{59400BA3-5F0D-4EA3-B61F-7EB28A5131E0}" destId="{C9818880-2B79-44FD-83DA-282CC27BF646}" srcOrd="5" destOrd="0" parTransId="{265751C3-9219-4E1A-A06B-AA60E0F1424B}" sibTransId="{5F5E2C2A-AB0E-47EA-AE45-22208E1B3300}"/>
    <dgm:cxn modelId="{C43821CD-BC5F-433F-9726-7B6054829FF5}" type="presOf" srcId="{BBD9E1B4-4EA2-49DF-AEE6-0D98ED0DD301}" destId="{0C56B3F7-2AC9-4AB4-B197-8C530678272E}" srcOrd="0" destOrd="0" presId="urn:microsoft.com/office/officeart/2005/8/layout/vList2"/>
    <dgm:cxn modelId="{CE40F4C0-D6D6-4716-A817-6CC4F4D4E761}" type="presParOf" srcId="{23DFDDEB-72E7-4922-BDF7-EB275A461DD7}" destId="{99F9BB55-E78A-404C-9D64-178090E3561F}" srcOrd="0" destOrd="0" presId="urn:microsoft.com/office/officeart/2005/8/layout/vList2"/>
    <dgm:cxn modelId="{610DBC1D-178F-46BC-A78D-D112C9419EB7}" type="presParOf" srcId="{23DFDDEB-72E7-4922-BDF7-EB275A461DD7}" destId="{6CC31FED-84CA-40C5-BA7F-7051FE8698FD}" srcOrd="1" destOrd="0" presId="urn:microsoft.com/office/officeart/2005/8/layout/vList2"/>
    <dgm:cxn modelId="{042E20A9-812C-409F-95A4-D7E435812A2F}" type="presParOf" srcId="{23DFDDEB-72E7-4922-BDF7-EB275A461DD7}" destId="{D5323B0D-5FEA-44FD-8F0B-AAC1BB22FE62}" srcOrd="2" destOrd="0" presId="urn:microsoft.com/office/officeart/2005/8/layout/vList2"/>
    <dgm:cxn modelId="{E80D7D5A-2330-4525-9F00-1868113D2554}" type="presParOf" srcId="{23DFDDEB-72E7-4922-BDF7-EB275A461DD7}" destId="{13187BFE-5915-4E2B-8D62-642AF90F521F}" srcOrd="3" destOrd="0" presId="urn:microsoft.com/office/officeart/2005/8/layout/vList2"/>
    <dgm:cxn modelId="{A6B24ABE-661D-4A54-970A-3DC712DDFF05}" type="presParOf" srcId="{23DFDDEB-72E7-4922-BDF7-EB275A461DD7}" destId="{F4CACAD0-516D-46FE-82E6-CEA9A539331B}" srcOrd="4" destOrd="0" presId="urn:microsoft.com/office/officeart/2005/8/layout/vList2"/>
    <dgm:cxn modelId="{C07583EF-253D-4EDE-898C-C01742919863}" type="presParOf" srcId="{23DFDDEB-72E7-4922-BDF7-EB275A461DD7}" destId="{4C5C1873-BDDE-4D98-9807-12AF738BF6D8}" srcOrd="5" destOrd="0" presId="urn:microsoft.com/office/officeart/2005/8/layout/vList2"/>
    <dgm:cxn modelId="{E16EBBA8-2506-451E-AD03-A7F1E2C983E9}" type="presParOf" srcId="{23DFDDEB-72E7-4922-BDF7-EB275A461DD7}" destId="{0C56B3F7-2AC9-4AB4-B197-8C530678272E}" srcOrd="6" destOrd="0" presId="urn:microsoft.com/office/officeart/2005/8/layout/vList2"/>
    <dgm:cxn modelId="{44C7284D-1419-433F-AF30-81695DC63820}" type="presParOf" srcId="{23DFDDEB-72E7-4922-BDF7-EB275A461DD7}" destId="{322AE2A5-0FD2-4AB9-A7A5-8420A8119800}" srcOrd="7" destOrd="0" presId="urn:microsoft.com/office/officeart/2005/8/layout/vList2"/>
    <dgm:cxn modelId="{8A859E22-F735-4610-ACF4-659B750D5C67}" type="presParOf" srcId="{23DFDDEB-72E7-4922-BDF7-EB275A461DD7}" destId="{2396217A-93DC-4C00-A61F-632909C544D2}" srcOrd="8" destOrd="0" presId="urn:microsoft.com/office/officeart/2005/8/layout/vList2"/>
    <dgm:cxn modelId="{81DB98FF-A342-4F96-87F9-646D4425A93A}" type="presParOf" srcId="{23DFDDEB-72E7-4922-BDF7-EB275A461DD7}" destId="{9DA67A56-666D-4632-881A-E65B2A1735C1}" srcOrd="9" destOrd="0" presId="urn:microsoft.com/office/officeart/2005/8/layout/vList2"/>
    <dgm:cxn modelId="{AE951B34-BEC4-488D-BDAE-1175F1B0702A}" type="presParOf" srcId="{23DFDDEB-72E7-4922-BDF7-EB275A461DD7}" destId="{5FB464D7-403B-4C1F-AF1C-F5AD6A99D546}" srcOrd="10" destOrd="0" presId="urn:microsoft.com/office/officeart/2005/8/layout/vList2"/>
    <dgm:cxn modelId="{085F5206-120D-4EBE-B056-045DF2569C1B}" type="presParOf" srcId="{23DFDDEB-72E7-4922-BDF7-EB275A461DD7}" destId="{79BA5CA4-C4A5-4EF2-9795-5C2C485E35DE}" srcOrd="11" destOrd="0" presId="urn:microsoft.com/office/officeart/2005/8/layout/vList2"/>
    <dgm:cxn modelId="{C6B223D7-1053-4BCF-B6DA-C763D2DB376C}" type="presParOf" srcId="{23DFDDEB-72E7-4922-BDF7-EB275A461DD7}" destId="{6FF20A6E-F701-44E2-A68D-CADF354353D2}" srcOrd="12" destOrd="0" presId="urn:microsoft.com/office/officeart/2005/8/layout/vList2"/>
    <dgm:cxn modelId="{697411CB-3B1B-4956-9102-CD0F7FF84CA1}" type="presParOf" srcId="{23DFDDEB-72E7-4922-BDF7-EB275A461DD7}" destId="{5F6EBE62-BA5B-46A6-B157-94396FBD73F7}" srcOrd="13" destOrd="0" presId="urn:microsoft.com/office/officeart/2005/8/layout/vList2"/>
    <dgm:cxn modelId="{C94B1951-F799-4AD1-8EC4-84D447E55EF7}" type="presParOf" srcId="{23DFDDEB-72E7-4922-BDF7-EB275A461DD7}" destId="{6D581911-DDCB-4925-ACEA-3E374526FFEE}"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9400BA3-5F0D-4EA3-B61F-7EB28A5131E0}"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pt-BR"/>
        </a:p>
      </dgm:t>
    </dgm:pt>
    <dgm:pt modelId="{0FA84B18-4209-4F8D-93E0-268860D9816C}">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rgbClr val="C00000"/>
              </a:solidFill>
              <a:hlinkClick xmlns:r="http://schemas.openxmlformats.org/officeDocument/2006/relationships" r:id="rId1" action="ppaction://hlinksldjump"/>
            </a:rPr>
            <a:t>Introdução</a:t>
          </a:r>
          <a:endParaRPr lang="pt-BR" sz="1800" dirty="0">
            <a:solidFill>
              <a:srgbClr val="C00000"/>
            </a:solidFill>
          </a:endParaRPr>
        </a:p>
      </dgm:t>
    </dgm:pt>
    <dgm:pt modelId="{400245E8-D1F7-4A00-B8A3-A55D4F35DE1F}" type="parTrans" cxnId="{EA573C2A-C132-4537-A063-2704A19C5894}">
      <dgm:prSet/>
      <dgm:spPr/>
      <dgm:t>
        <a:bodyPr/>
        <a:lstStyle/>
        <a:p>
          <a:pPr algn="r"/>
          <a:endParaRPr lang="pt-BR" sz="1800"/>
        </a:p>
      </dgm:t>
    </dgm:pt>
    <dgm:pt modelId="{E2AD00E3-0BCB-4F78-9D1E-EADFBFD550EC}" type="sibTrans" cxnId="{EA573C2A-C132-4537-A063-2704A19C5894}">
      <dgm:prSet/>
      <dgm:spPr/>
      <dgm:t>
        <a:bodyPr/>
        <a:lstStyle/>
        <a:p>
          <a:pPr algn="r"/>
          <a:endParaRPr lang="pt-BR" sz="1800"/>
        </a:p>
      </dgm:t>
    </dgm:pt>
    <dgm:pt modelId="{B023283D-50D7-4B81-8FB5-C9A3AE1F9D04}">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chemeClr val="accent1">
                  <a:lumMod val="75000"/>
                </a:schemeClr>
              </a:solidFill>
            </a:rPr>
            <a:t>Recursos</a:t>
          </a:r>
          <a:endParaRPr lang="pt-BR" sz="1800" dirty="0">
            <a:solidFill>
              <a:schemeClr val="accent1">
                <a:lumMod val="75000"/>
              </a:schemeClr>
            </a:solidFill>
          </a:endParaRPr>
        </a:p>
      </dgm:t>
    </dgm:pt>
    <dgm:pt modelId="{79845ED3-6C45-4BBD-B7E9-3D0DEA3AC01E}" type="parTrans" cxnId="{DC8A431A-F6F0-43A1-9CC3-C65BB8193398}">
      <dgm:prSet/>
      <dgm:spPr/>
      <dgm:t>
        <a:bodyPr/>
        <a:lstStyle/>
        <a:p>
          <a:pPr algn="r"/>
          <a:endParaRPr lang="pt-BR" sz="1800"/>
        </a:p>
      </dgm:t>
    </dgm:pt>
    <dgm:pt modelId="{041827AD-9E36-4CE7-9811-05A43EEDFA52}" type="sibTrans" cxnId="{DC8A431A-F6F0-43A1-9CC3-C65BB8193398}">
      <dgm:prSet/>
      <dgm:spPr/>
      <dgm:t>
        <a:bodyPr/>
        <a:lstStyle/>
        <a:p>
          <a:pPr algn="r"/>
          <a:endParaRPr lang="pt-BR" sz="1800"/>
        </a:p>
      </dgm:t>
    </dgm:pt>
    <dgm:pt modelId="{6C59810D-4AD5-4B56-94D8-ABE25A99A6CF}">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2" action="ppaction://hlinksldjump"/>
            </a:rPr>
            <a:t>Caso 01</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C52EC452-31E9-41AB-8DBA-5D4DFA38A68A}" type="parTrans" cxnId="{21EFAF0F-DEBE-4351-9B9D-7F2D4B6D8789}">
      <dgm:prSet/>
      <dgm:spPr/>
      <dgm:t>
        <a:bodyPr/>
        <a:lstStyle/>
        <a:p>
          <a:pPr algn="r"/>
          <a:endParaRPr lang="pt-BR" sz="1800"/>
        </a:p>
      </dgm:t>
    </dgm:pt>
    <dgm:pt modelId="{808A3E21-4437-4939-8D80-17BDFE1B8721}" type="sibTrans" cxnId="{21EFAF0F-DEBE-4351-9B9D-7F2D4B6D8789}">
      <dgm:prSet/>
      <dgm:spPr/>
      <dgm:t>
        <a:bodyPr/>
        <a:lstStyle/>
        <a:p>
          <a:pPr algn="r"/>
          <a:endParaRPr lang="pt-BR" sz="1800"/>
        </a:p>
      </dgm:t>
    </dgm:pt>
    <dgm:pt modelId="{BBD9E1B4-4EA2-49DF-AEE6-0D98ED0DD301}">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3" action="ppaction://hlinksldjump"/>
            </a:rPr>
            <a:t>Caso 02</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CC20B28C-5743-499F-A721-F3D69A7ACF3A}" type="parTrans" cxnId="{9945CA6D-99E7-488D-A4DA-C7BD5D44FB60}">
      <dgm:prSet/>
      <dgm:spPr/>
      <dgm:t>
        <a:bodyPr/>
        <a:lstStyle/>
        <a:p>
          <a:pPr algn="r"/>
          <a:endParaRPr lang="pt-BR" sz="1800"/>
        </a:p>
      </dgm:t>
    </dgm:pt>
    <dgm:pt modelId="{1FB70AE5-98B1-4C7B-9478-47F3E371B0AD}" type="sibTrans" cxnId="{9945CA6D-99E7-488D-A4DA-C7BD5D44FB60}">
      <dgm:prSet/>
      <dgm:spPr/>
      <dgm:t>
        <a:bodyPr/>
        <a:lstStyle/>
        <a:p>
          <a:pPr algn="r"/>
          <a:endParaRPr lang="pt-BR" sz="1800"/>
        </a:p>
      </dgm:t>
    </dgm:pt>
    <dgm:pt modelId="{D0F1EC8C-2118-49CC-BE0B-7167BF38B75E}">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4" action="ppaction://hlinksldjump"/>
            </a:rPr>
            <a:t>Processos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658DF3A9-B628-48D8-9E90-E12E13762C05}" type="parTrans" cxnId="{9F083165-AA1D-4576-93D5-6DBE057881D0}">
      <dgm:prSet/>
      <dgm:spPr/>
      <dgm:t>
        <a:bodyPr/>
        <a:lstStyle/>
        <a:p>
          <a:pPr algn="r"/>
          <a:endParaRPr lang="pt-BR" sz="1800"/>
        </a:p>
      </dgm:t>
    </dgm:pt>
    <dgm:pt modelId="{03FEE68C-17F6-485D-8DB7-C5AFD5094422}" type="sibTrans" cxnId="{9F083165-AA1D-4576-93D5-6DBE057881D0}">
      <dgm:prSet/>
      <dgm:spPr/>
      <dgm:t>
        <a:bodyPr/>
        <a:lstStyle/>
        <a:p>
          <a:pPr algn="r"/>
          <a:endParaRPr lang="pt-BR" sz="1800"/>
        </a:p>
      </dgm:t>
    </dgm:pt>
    <dgm:pt modelId="{C9818880-2B79-44FD-83DA-282CC27BF646}">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5" action="ppaction://hlinksldjump"/>
            </a:rPr>
            <a:t>Tarefas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65751C3-9219-4E1A-A06B-AA60E0F1424B}" type="parTrans" cxnId="{E536F7D9-3748-47F4-BB7E-9890D809DEF8}">
      <dgm:prSet/>
      <dgm:spPr/>
      <dgm:t>
        <a:bodyPr/>
        <a:lstStyle/>
        <a:p>
          <a:pPr algn="r"/>
          <a:endParaRPr lang="pt-BR" sz="1800"/>
        </a:p>
      </dgm:t>
    </dgm:pt>
    <dgm:pt modelId="{5F5E2C2A-AB0E-47EA-AE45-22208E1B3300}" type="sibTrans" cxnId="{E536F7D9-3748-47F4-BB7E-9890D809DEF8}">
      <dgm:prSet/>
      <dgm:spPr/>
      <dgm:t>
        <a:bodyPr/>
        <a:lstStyle/>
        <a:p>
          <a:pPr algn="r"/>
          <a:endParaRPr lang="pt-BR" sz="1800"/>
        </a:p>
      </dgm:t>
    </dgm:pt>
    <dgm:pt modelId="{F722442D-DEDA-4010-97D9-1A7FCD400968}">
      <dgm:prSet custT="1">
        <dgm:style>
          <a:lnRef idx="2">
            <a:schemeClr val="dk1"/>
          </a:lnRef>
          <a:fillRef idx="1">
            <a:schemeClr val="lt1"/>
          </a:fillRef>
          <a:effectRef idx="0">
            <a:schemeClr val="dk1"/>
          </a:effectRef>
          <a:fontRef idx="minor">
            <a:schemeClr val="dk1"/>
          </a:fontRef>
        </dgm:style>
      </dgm:prSet>
      <dgm:spPr>
        <a:solidFill>
          <a:schemeClr val="accent1"/>
        </a:solidFill>
      </dgm:spPr>
      <dgm:t>
        <a:bodyPr/>
        <a:lstStyle/>
        <a:p>
          <a:pPr algn="r" rtl="0"/>
          <a:r>
            <a:rPr lang="pt-BR" sz="1800" b="1" dirty="0" smtClean="0">
              <a:solidFill>
                <a:srgbClr val="C00000"/>
              </a:solidFill>
              <a:hlinkClick xmlns:r="http://schemas.openxmlformats.org/officeDocument/2006/relationships" r:id="rId6" action="ppaction://hlinksldjump"/>
            </a:rPr>
            <a:t>Avaliação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A45F6E5-8E95-4276-94B0-EDCB304712A1}" type="parTrans" cxnId="{966546A9-657A-4249-916D-E21818E5F267}">
      <dgm:prSet/>
      <dgm:spPr/>
      <dgm:t>
        <a:bodyPr/>
        <a:lstStyle/>
        <a:p>
          <a:pPr algn="r"/>
          <a:endParaRPr lang="pt-BR" sz="1800"/>
        </a:p>
      </dgm:t>
    </dgm:pt>
    <dgm:pt modelId="{BDD9ACAC-A31E-44D5-BE31-72245E267873}" type="sibTrans" cxnId="{966546A9-657A-4249-916D-E21818E5F267}">
      <dgm:prSet/>
      <dgm:spPr/>
      <dgm:t>
        <a:bodyPr/>
        <a:lstStyle/>
        <a:p>
          <a:pPr algn="r"/>
          <a:endParaRPr lang="pt-BR" sz="1800"/>
        </a:p>
      </dgm:t>
    </dgm:pt>
    <dgm:pt modelId="{3BBE7C73-7B9B-499F-AA15-E81B99A6FCE4}">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7" action="ppaction://hlinksldjump"/>
            </a:rPr>
            <a:t>Conclusão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9871B7F0-81F6-4337-A591-87B958DEA2EE}" type="parTrans" cxnId="{1B104D54-B746-4A30-857E-90568C8760B0}">
      <dgm:prSet/>
      <dgm:spPr/>
      <dgm:t>
        <a:bodyPr/>
        <a:lstStyle/>
        <a:p>
          <a:pPr algn="r"/>
          <a:endParaRPr lang="pt-BR" sz="1800"/>
        </a:p>
      </dgm:t>
    </dgm:pt>
    <dgm:pt modelId="{9EB1D409-048E-4232-BCC0-2F4E43208A6A}" type="sibTrans" cxnId="{1B104D54-B746-4A30-857E-90568C8760B0}">
      <dgm:prSet/>
      <dgm:spPr/>
      <dgm:t>
        <a:bodyPr/>
        <a:lstStyle/>
        <a:p>
          <a:pPr algn="r"/>
          <a:endParaRPr lang="pt-BR" sz="1800"/>
        </a:p>
      </dgm:t>
    </dgm:pt>
    <dgm:pt modelId="{23DFDDEB-72E7-4922-BDF7-EB275A461DD7}" type="pres">
      <dgm:prSet presAssocID="{59400BA3-5F0D-4EA3-B61F-7EB28A5131E0}" presName="linear" presStyleCnt="0">
        <dgm:presLayoutVars>
          <dgm:animLvl val="lvl"/>
          <dgm:resizeHandles val="exact"/>
        </dgm:presLayoutVars>
      </dgm:prSet>
      <dgm:spPr/>
      <dgm:t>
        <a:bodyPr/>
        <a:lstStyle/>
        <a:p>
          <a:endParaRPr lang="pt-BR"/>
        </a:p>
      </dgm:t>
    </dgm:pt>
    <dgm:pt modelId="{99F9BB55-E78A-404C-9D64-178090E3561F}" type="pres">
      <dgm:prSet presAssocID="{0FA84B18-4209-4F8D-93E0-268860D9816C}" presName="parentText" presStyleLbl="node1" presStyleIdx="0" presStyleCnt="8" custScaleY="106387" custLinFactY="34839" custLinFactNeighborX="0" custLinFactNeighborY="100000">
        <dgm:presLayoutVars>
          <dgm:chMax val="0"/>
          <dgm:bulletEnabled val="1"/>
        </dgm:presLayoutVars>
      </dgm:prSet>
      <dgm:spPr/>
      <dgm:t>
        <a:bodyPr/>
        <a:lstStyle/>
        <a:p>
          <a:endParaRPr lang="pt-BR"/>
        </a:p>
      </dgm:t>
    </dgm:pt>
    <dgm:pt modelId="{6CC31FED-84CA-40C5-BA7F-7051FE8698FD}" type="pres">
      <dgm:prSet presAssocID="{E2AD00E3-0BCB-4F78-9D1E-EADFBFD550EC}" presName="spacer" presStyleCnt="0"/>
      <dgm:spPr/>
    </dgm:pt>
    <dgm:pt modelId="{D5323B0D-5FEA-44FD-8F0B-AAC1BB22FE62}" type="pres">
      <dgm:prSet presAssocID="{B023283D-50D7-4B81-8FB5-C9A3AE1F9D04}" presName="parentText" presStyleLbl="node1" presStyleIdx="1" presStyleCnt="8" custLinFactY="41273" custLinFactNeighborX="1403" custLinFactNeighborY="100000">
        <dgm:presLayoutVars>
          <dgm:chMax val="0"/>
          <dgm:bulletEnabled val="1"/>
        </dgm:presLayoutVars>
      </dgm:prSet>
      <dgm:spPr/>
      <dgm:t>
        <a:bodyPr/>
        <a:lstStyle/>
        <a:p>
          <a:endParaRPr lang="pt-BR"/>
        </a:p>
      </dgm:t>
    </dgm:pt>
    <dgm:pt modelId="{13187BFE-5915-4E2B-8D62-642AF90F521F}" type="pres">
      <dgm:prSet presAssocID="{041827AD-9E36-4CE7-9811-05A43EEDFA52}" presName="spacer" presStyleCnt="0"/>
      <dgm:spPr/>
    </dgm:pt>
    <dgm:pt modelId="{F4CACAD0-516D-46FE-82E6-CEA9A539331B}" type="pres">
      <dgm:prSet presAssocID="{6C59810D-4AD5-4B56-94D8-ABE25A99A6CF}" presName="parentText" presStyleLbl="node1" presStyleIdx="2" presStyleCnt="8" custLinFactY="29993" custLinFactNeighborY="100000">
        <dgm:presLayoutVars>
          <dgm:chMax val="0"/>
          <dgm:bulletEnabled val="1"/>
        </dgm:presLayoutVars>
      </dgm:prSet>
      <dgm:spPr/>
      <dgm:t>
        <a:bodyPr/>
        <a:lstStyle/>
        <a:p>
          <a:endParaRPr lang="pt-BR"/>
        </a:p>
      </dgm:t>
    </dgm:pt>
    <dgm:pt modelId="{4C5C1873-BDDE-4D98-9807-12AF738BF6D8}" type="pres">
      <dgm:prSet presAssocID="{808A3E21-4437-4939-8D80-17BDFE1B8721}" presName="spacer" presStyleCnt="0"/>
      <dgm:spPr/>
    </dgm:pt>
    <dgm:pt modelId="{0C56B3F7-2AC9-4AB4-B197-8C530678272E}" type="pres">
      <dgm:prSet presAssocID="{BBD9E1B4-4EA2-49DF-AEE6-0D98ED0DD301}" presName="parentText" presStyleLbl="node1" presStyleIdx="3" presStyleCnt="8" custLinFactY="38340" custLinFactNeighborY="100000">
        <dgm:presLayoutVars>
          <dgm:chMax val="0"/>
          <dgm:bulletEnabled val="1"/>
        </dgm:presLayoutVars>
      </dgm:prSet>
      <dgm:spPr/>
      <dgm:t>
        <a:bodyPr/>
        <a:lstStyle/>
        <a:p>
          <a:endParaRPr lang="pt-BR"/>
        </a:p>
      </dgm:t>
    </dgm:pt>
    <dgm:pt modelId="{322AE2A5-0FD2-4AB9-A7A5-8420A8119800}" type="pres">
      <dgm:prSet presAssocID="{1FB70AE5-98B1-4C7B-9478-47F3E371B0AD}" presName="spacer" presStyleCnt="0"/>
      <dgm:spPr/>
    </dgm:pt>
    <dgm:pt modelId="{2396217A-93DC-4C00-A61F-632909C544D2}" type="pres">
      <dgm:prSet presAssocID="{D0F1EC8C-2118-49CC-BE0B-7167BF38B75E}" presName="parentText" presStyleLbl="node1" presStyleIdx="4" presStyleCnt="8" custLinFactY="15851" custLinFactNeighborY="100000">
        <dgm:presLayoutVars>
          <dgm:chMax val="0"/>
          <dgm:bulletEnabled val="1"/>
        </dgm:presLayoutVars>
      </dgm:prSet>
      <dgm:spPr/>
      <dgm:t>
        <a:bodyPr/>
        <a:lstStyle/>
        <a:p>
          <a:endParaRPr lang="pt-BR"/>
        </a:p>
      </dgm:t>
    </dgm:pt>
    <dgm:pt modelId="{9DA67A56-666D-4632-881A-E65B2A1735C1}" type="pres">
      <dgm:prSet presAssocID="{03FEE68C-17F6-485D-8DB7-C5AFD5094422}" presName="spacer" presStyleCnt="0"/>
      <dgm:spPr/>
    </dgm:pt>
    <dgm:pt modelId="{5FB464D7-403B-4C1F-AF1C-F5AD6A99D546}" type="pres">
      <dgm:prSet presAssocID="{C9818880-2B79-44FD-83DA-282CC27BF646}" presName="parentText" presStyleLbl="node1" presStyleIdx="5" presStyleCnt="8">
        <dgm:presLayoutVars>
          <dgm:chMax val="0"/>
          <dgm:bulletEnabled val="1"/>
        </dgm:presLayoutVars>
      </dgm:prSet>
      <dgm:spPr/>
      <dgm:t>
        <a:bodyPr/>
        <a:lstStyle/>
        <a:p>
          <a:endParaRPr lang="pt-BR"/>
        </a:p>
      </dgm:t>
    </dgm:pt>
    <dgm:pt modelId="{79BA5CA4-C4A5-4EF2-9795-5C2C485E35DE}" type="pres">
      <dgm:prSet presAssocID="{5F5E2C2A-AB0E-47EA-AE45-22208E1B3300}" presName="spacer" presStyleCnt="0"/>
      <dgm:spPr/>
    </dgm:pt>
    <dgm:pt modelId="{6FF20A6E-F701-44E2-A68D-CADF354353D2}" type="pres">
      <dgm:prSet presAssocID="{F722442D-DEDA-4010-97D9-1A7FCD400968}" presName="parentText" presStyleLbl="node1" presStyleIdx="6" presStyleCnt="8">
        <dgm:presLayoutVars>
          <dgm:chMax val="0"/>
          <dgm:bulletEnabled val="1"/>
        </dgm:presLayoutVars>
      </dgm:prSet>
      <dgm:spPr/>
      <dgm:t>
        <a:bodyPr/>
        <a:lstStyle/>
        <a:p>
          <a:endParaRPr lang="pt-BR"/>
        </a:p>
      </dgm:t>
    </dgm:pt>
    <dgm:pt modelId="{5F6EBE62-BA5B-46A6-B157-94396FBD73F7}" type="pres">
      <dgm:prSet presAssocID="{BDD9ACAC-A31E-44D5-BE31-72245E267873}" presName="spacer" presStyleCnt="0"/>
      <dgm:spPr/>
    </dgm:pt>
    <dgm:pt modelId="{6D581911-DDCB-4925-ACEA-3E374526FFEE}" type="pres">
      <dgm:prSet presAssocID="{3BBE7C73-7B9B-499F-AA15-E81B99A6FCE4}" presName="parentText" presStyleLbl="node1" presStyleIdx="7" presStyleCnt="8">
        <dgm:presLayoutVars>
          <dgm:chMax val="0"/>
          <dgm:bulletEnabled val="1"/>
        </dgm:presLayoutVars>
      </dgm:prSet>
      <dgm:spPr/>
      <dgm:t>
        <a:bodyPr/>
        <a:lstStyle/>
        <a:p>
          <a:endParaRPr lang="pt-BR"/>
        </a:p>
      </dgm:t>
    </dgm:pt>
  </dgm:ptLst>
  <dgm:cxnLst>
    <dgm:cxn modelId="{6F540A71-C267-4F84-B2C9-5675F7730F77}" type="presOf" srcId="{BBD9E1B4-4EA2-49DF-AEE6-0D98ED0DD301}" destId="{0C56B3F7-2AC9-4AB4-B197-8C530678272E}" srcOrd="0" destOrd="0" presId="urn:microsoft.com/office/officeart/2005/8/layout/vList2"/>
    <dgm:cxn modelId="{A025CFBF-707D-4DFF-BD5A-29BDB0711F57}" type="presOf" srcId="{B023283D-50D7-4B81-8FB5-C9A3AE1F9D04}" destId="{D5323B0D-5FEA-44FD-8F0B-AAC1BB22FE62}" srcOrd="0" destOrd="0" presId="urn:microsoft.com/office/officeart/2005/8/layout/vList2"/>
    <dgm:cxn modelId="{966546A9-657A-4249-916D-E21818E5F267}" srcId="{59400BA3-5F0D-4EA3-B61F-7EB28A5131E0}" destId="{F722442D-DEDA-4010-97D9-1A7FCD400968}" srcOrd="6" destOrd="0" parTransId="{3A45F6E5-8E95-4276-94B0-EDCB304712A1}" sibTransId="{BDD9ACAC-A31E-44D5-BE31-72245E267873}"/>
    <dgm:cxn modelId="{BB3916E5-EE47-4080-9DF3-8969EA9B27F5}" type="presOf" srcId="{6C59810D-4AD5-4B56-94D8-ABE25A99A6CF}" destId="{F4CACAD0-516D-46FE-82E6-CEA9A539331B}" srcOrd="0" destOrd="0" presId="urn:microsoft.com/office/officeart/2005/8/layout/vList2"/>
    <dgm:cxn modelId="{1B104D54-B746-4A30-857E-90568C8760B0}" srcId="{59400BA3-5F0D-4EA3-B61F-7EB28A5131E0}" destId="{3BBE7C73-7B9B-499F-AA15-E81B99A6FCE4}" srcOrd="7" destOrd="0" parTransId="{9871B7F0-81F6-4337-A591-87B958DEA2EE}" sibTransId="{9EB1D409-048E-4232-BCC0-2F4E43208A6A}"/>
    <dgm:cxn modelId="{BBFB915E-B832-4621-9D19-004DD93D7E30}" type="presOf" srcId="{3BBE7C73-7B9B-499F-AA15-E81B99A6FCE4}" destId="{6D581911-DDCB-4925-ACEA-3E374526FFEE}" srcOrd="0" destOrd="0" presId="urn:microsoft.com/office/officeart/2005/8/layout/vList2"/>
    <dgm:cxn modelId="{1429A960-5230-4BD4-937C-52B63BD2991E}" type="presOf" srcId="{F722442D-DEDA-4010-97D9-1A7FCD400968}" destId="{6FF20A6E-F701-44E2-A68D-CADF354353D2}" srcOrd="0" destOrd="0" presId="urn:microsoft.com/office/officeart/2005/8/layout/vList2"/>
    <dgm:cxn modelId="{9945CA6D-99E7-488D-A4DA-C7BD5D44FB60}" srcId="{59400BA3-5F0D-4EA3-B61F-7EB28A5131E0}" destId="{BBD9E1B4-4EA2-49DF-AEE6-0D98ED0DD301}" srcOrd="3" destOrd="0" parTransId="{CC20B28C-5743-499F-A721-F3D69A7ACF3A}" sibTransId="{1FB70AE5-98B1-4C7B-9478-47F3E371B0AD}"/>
    <dgm:cxn modelId="{4898A5CC-9CCD-428F-99FD-C18B035CED35}" type="presOf" srcId="{0FA84B18-4209-4F8D-93E0-268860D9816C}" destId="{99F9BB55-E78A-404C-9D64-178090E3561F}" srcOrd="0" destOrd="0" presId="urn:microsoft.com/office/officeart/2005/8/layout/vList2"/>
    <dgm:cxn modelId="{9F083165-AA1D-4576-93D5-6DBE057881D0}" srcId="{59400BA3-5F0D-4EA3-B61F-7EB28A5131E0}" destId="{D0F1EC8C-2118-49CC-BE0B-7167BF38B75E}" srcOrd="4" destOrd="0" parTransId="{658DF3A9-B628-48D8-9E90-E12E13762C05}" sibTransId="{03FEE68C-17F6-485D-8DB7-C5AFD5094422}"/>
    <dgm:cxn modelId="{E536F7D9-3748-47F4-BB7E-9890D809DEF8}" srcId="{59400BA3-5F0D-4EA3-B61F-7EB28A5131E0}" destId="{C9818880-2B79-44FD-83DA-282CC27BF646}" srcOrd="5" destOrd="0" parTransId="{265751C3-9219-4E1A-A06B-AA60E0F1424B}" sibTransId="{5F5E2C2A-AB0E-47EA-AE45-22208E1B3300}"/>
    <dgm:cxn modelId="{129D8EF4-3A84-4341-8C97-864BA5CAEDB5}" type="presOf" srcId="{C9818880-2B79-44FD-83DA-282CC27BF646}" destId="{5FB464D7-403B-4C1F-AF1C-F5AD6A99D546}" srcOrd="0" destOrd="0" presId="urn:microsoft.com/office/officeart/2005/8/layout/vList2"/>
    <dgm:cxn modelId="{21EFAF0F-DEBE-4351-9B9D-7F2D4B6D8789}" srcId="{59400BA3-5F0D-4EA3-B61F-7EB28A5131E0}" destId="{6C59810D-4AD5-4B56-94D8-ABE25A99A6CF}" srcOrd="2" destOrd="0" parTransId="{C52EC452-31E9-41AB-8DBA-5D4DFA38A68A}" sibTransId="{808A3E21-4437-4939-8D80-17BDFE1B8721}"/>
    <dgm:cxn modelId="{8CB78E01-CF8F-48ED-A912-4E9A8F8A56EB}" type="presOf" srcId="{D0F1EC8C-2118-49CC-BE0B-7167BF38B75E}" destId="{2396217A-93DC-4C00-A61F-632909C544D2}" srcOrd="0" destOrd="0" presId="urn:microsoft.com/office/officeart/2005/8/layout/vList2"/>
    <dgm:cxn modelId="{EA573C2A-C132-4537-A063-2704A19C5894}" srcId="{59400BA3-5F0D-4EA3-B61F-7EB28A5131E0}" destId="{0FA84B18-4209-4F8D-93E0-268860D9816C}" srcOrd="0" destOrd="0" parTransId="{400245E8-D1F7-4A00-B8A3-A55D4F35DE1F}" sibTransId="{E2AD00E3-0BCB-4F78-9D1E-EADFBFD550EC}"/>
    <dgm:cxn modelId="{DC8A431A-F6F0-43A1-9CC3-C65BB8193398}" srcId="{59400BA3-5F0D-4EA3-B61F-7EB28A5131E0}" destId="{B023283D-50D7-4B81-8FB5-C9A3AE1F9D04}" srcOrd="1" destOrd="0" parTransId="{79845ED3-6C45-4BBD-B7E9-3D0DEA3AC01E}" sibTransId="{041827AD-9E36-4CE7-9811-05A43EEDFA52}"/>
    <dgm:cxn modelId="{030EC99E-5C05-4836-A403-4514F8F2550F}" type="presOf" srcId="{59400BA3-5F0D-4EA3-B61F-7EB28A5131E0}" destId="{23DFDDEB-72E7-4922-BDF7-EB275A461DD7}" srcOrd="0" destOrd="0" presId="urn:microsoft.com/office/officeart/2005/8/layout/vList2"/>
    <dgm:cxn modelId="{9FB0AEAA-0D35-437F-9580-9B0ED0DE7AA5}" type="presParOf" srcId="{23DFDDEB-72E7-4922-BDF7-EB275A461DD7}" destId="{99F9BB55-E78A-404C-9D64-178090E3561F}" srcOrd="0" destOrd="0" presId="urn:microsoft.com/office/officeart/2005/8/layout/vList2"/>
    <dgm:cxn modelId="{4116E871-72CC-49F7-AAF8-0657AAA53264}" type="presParOf" srcId="{23DFDDEB-72E7-4922-BDF7-EB275A461DD7}" destId="{6CC31FED-84CA-40C5-BA7F-7051FE8698FD}" srcOrd="1" destOrd="0" presId="urn:microsoft.com/office/officeart/2005/8/layout/vList2"/>
    <dgm:cxn modelId="{C277CAC4-212B-43EC-953F-013E3297364D}" type="presParOf" srcId="{23DFDDEB-72E7-4922-BDF7-EB275A461DD7}" destId="{D5323B0D-5FEA-44FD-8F0B-AAC1BB22FE62}" srcOrd="2" destOrd="0" presId="urn:microsoft.com/office/officeart/2005/8/layout/vList2"/>
    <dgm:cxn modelId="{4A000FAE-2E8F-41F5-9739-6E04505A6462}" type="presParOf" srcId="{23DFDDEB-72E7-4922-BDF7-EB275A461DD7}" destId="{13187BFE-5915-4E2B-8D62-642AF90F521F}" srcOrd="3" destOrd="0" presId="urn:microsoft.com/office/officeart/2005/8/layout/vList2"/>
    <dgm:cxn modelId="{9C23B04C-C897-4172-B10F-945982B9B4C4}" type="presParOf" srcId="{23DFDDEB-72E7-4922-BDF7-EB275A461DD7}" destId="{F4CACAD0-516D-46FE-82E6-CEA9A539331B}" srcOrd="4" destOrd="0" presId="urn:microsoft.com/office/officeart/2005/8/layout/vList2"/>
    <dgm:cxn modelId="{458DF831-29E8-4EA6-BBD8-92BF26600583}" type="presParOf" srcId="{23DFDDEB-72E7-4922-BDF7-EB275A461DD7}" destId="{4C5C1873-BDDE-4D98-9807-12AF738BF6D8}" srcOrd="5" destOrd="0" presId="urn:microsoft.com/office/officeart/2005/8/layout/vList2"/>
    <dgm:cxn modelId="{444D583B-BE31-4E56-A16F-05BB60A3C484}" type="presParOf" srcId="{23DFDDEB-72E7-4922-BDF7-EB275A461DD7}" destId="{0C56B3F7-2AC9-4AB4-B197-8C530678272E}" srcOrd="6" destOrd="0" presId="urn:microsoft.com/office/officeart/2005/8/layout/vList2"/>
    <dgm:cxn modelId="{FC9A66F5-435A-4D05-A312-3DE9299D9BBD}" type="presParOf" srcId="{23DFDDEB-72E7-4922-BDF7-EB275A461DD7}" destId="{322AE2A5-0FD2-4AB9-A7A5-8420A8119800}" srcOrd="7" destOrd="0" presId="urn:microsoft.com/office/officeart/2005/8/layout/vList2"/>
    <dgm:cxn modelId="{9885797E-0BEE-44FD-97C4-CF9952A317E3}" type="presParOf" srcId="{23DFDDEB-72E7-4922-BDF7-EB275A461DD7}" destId="{2396217A-93DC-4C00-A61F-632909C544D2}" srcOrd="8" destOrd="0" presId="urn:microsoft.com/office/officeart/2005/8/layout/vList2"/>
    <dgm:cxn modelId="{65BF41B5-D840-49D4-8F87-0F1B3BD5C1CA}" type="presParOf" srcId="{23DFDDEB-72E7-4922-BDF7-EB275A461DD7}" destId="{9DA67A56-666D-4632-881A-E65B2A1735C1}" srcOrd="9" destOrd="0" presId="urn:microsoft.com/office/officeart/2005/8/layout/vList2"/>
    <dgm:cxn modelId="{24599BBB-E57C-4A3A-AFCB-E15F83F58C33}" type="presParOf" srcId="{23DFDDEB-72E7-4922-BDF7-EB275A461DD7}" destId="{5FB464D7-403B-4C1F-AF1C-F5AD6A99D546}" srcOrd="10" destOrd="0" presId="urn:microsoft.com/office/officeart/2005/8/layout/vList2"/>
    <dgm:cxn modelId="{C65C5E03-A5B0-48F2-AC6A-2DD9C9AE2B79}" type="presParOf" srcId="{23DFDDEB-72E7-4922-BDF7-EB275A461DD7}" destId="{79BA5CA4-C4A5-4EF2-9795-5C2C485E35DE}" srcOrd="11" destOrd="0" presId="urn:microsoft.com/office/officeart/2005/8/layout/vList2"/>
    <dgm:cxn modelId="{C9D51631-1B13-4376-9967-D07FE748884C}" type="presParOf" srcId="{23DFDDEB-72E7-4922-BDF7-EB275A461DD7}" destId="{6FF20A6E-F701-44E2-A68D-CADF354353D2}" srcOrd="12" destOrd="0" presId="urn:microsoft.com/office/officeart/2005/8/layout/vList2"/>
    <dgm:cxn modelId="{1AA46BD8-B811-4699-9023-BAFD6B44E04A}" type="presParOf" srcId="{23DFDDEB-72E7-4922-BDF7-EB275A461DD7}" destId="{5F6EBE62-BA5B-46A6-B157-94396FBD73F7}" srcOrd="13" destOrd="0" presId="urn:microsoft.com/office/officeart/2005/8/layout/vList2"/>
    <dgm:cxn modelId="{7EB9EBB1-7BA4-4999-AAC4-75BB3705A05D}" type="presParOf" srcId="{23DFDDEB-72E7-4922-BDF7-EB275A461DD7}" destId="{6D581911-DDCB-4925-ACEA-3E374526FFEE}"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9400BA3-5F0D-4EA3-B61F-7EB28A5131E0}"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pt-BR"/>
        </a:p>
      </dgm:t>
    </dgm:pt>
    <dgm:pt modelId="{0FA84B18-4209-4F8D-93E0-268860D9816C}">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rgbClr val="C00000"/>
              </a:solidFill>
              <a:hlinkClick xmlns:r="http://schemas.openxmlformats.org/officeDocument/2006/relationships" r:id="rId1" action="ppaction://hlinksldjump"/>
            </a:rPr>
            <a:t>Introdução</a:t>
          </a:r>
          <a:endParaRPr lang="pt-BR" sz="1800" dirty="0">
            <a:solidFill>
              <a:srgbClr val="C00000"/>
            </a:solidFill>
          </a:endParaRPr>
        </a:p>
      </dgm:t>
    </dgm:pt>
    <dgm:pt modelId="{400245E8-D1F7-4A00-B8A3-A55D4F35DE1F}" type="parTrans" cxnId="{EA573C2A-C132-4537-A063-2704A19C5894}">
      <dgm:prSet/>
      <dgm:spPr/>
      <dgm:t>
        <a:bodyPr/>
        <a:lstStyle/>
        <a:p>
          <a:pPr algn="r"/>
          <a:endParaRPr lang="pt-BR" sz="1800"/>
        </a:p>
      </dgm:t>
    </dgm:pt>
    <dgm:pt modelId="{E2AD00E3-0BCB-4F78-9D1E-EADFBFD550EC}" type="sibTrans" cxnId="{EA573C2A-C132-4537-A063-2704A19C5894}">
      <dgm:prSet/>
      <dgm:spPr/>
      <dgm:t>
        <a:bodyPr/>
        <a:lstStyle/>
        <a:p>
          <a:pPr algn="r"/>
          <a:endParaRPr lang="pt-BR" sz="1800"/>
        </a:p>
      </dgm:t>
    </dgm:pt>
    <dgm:pt modelId="{B023283D-50D7-4B81-8FB5-C9A3AE1F9D04}">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chemeClr val="accent1">
                  <a:lumMod val="75000"/>
                </a:schemeClr>
              </a:solidFill>
            </a:rPr>
            <a:t>Recursos</a:t>
          </a:r>
          <a:endParaRPr lang="pt-BR" sz="1800" dirty="0">
            <a:solidFill>
              <a:schemeClr val="accent1">
                <a:lumMod val="75000"/>
              </a:schemeClr>
            </a:solidFill>
          </a:endParaRPr>
        </a:p>
      </dgm:t>
    </dgm:pt>
    <dgm:pt modelId="{79845ED3-6C45-4BBD-B7E9-3D0DEA3AC01E}" type="parTrans" cxnId="{DC8A431A-F6F0-43A1-9CC3-C65BB8193398}">
      <dgm:prSet/>
      <dgm:spPr/>
      <dgm:t>
        <a:bodyPr/>
        <a:lstStyle/>
        <a:p>
          <a:pPr algn="r"/>
          <a:endParaRPr lang="pt-BR" sz="1800"/>
        </a:p>
      </dgm:t>
    </dgm:pt>
    <dgm:pt modelId="{041827AD-9E36-4CE7-9811-05A43EEDFA52}" type="sibTrans" cxnId="{DC8A431A-F6F0-43A1-9CC3-C65BB8193398}">
      <dgm:prSet/>
      <dgm:spPr/>
      <dgm:t>
        <a:bodyPr/>
        <a:lstStyle/>
        <a:p>
          <a:pPr algn="r"/>
          <a:endParaRPr lang="pt-BR" sz="1800"/>
        </a:p>
      </dgm:t>
    </dgm:pt>
    <dgm:pt modelId="{6C59810D-4AD5-4B56-94D8-ABE25A99A6CF}">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2" action="ppaction://hlinksldjump"/>
            </a:rPr>
            <a:t>Caso 01</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C52EC452-31E9-41AB-8DBA-5D4DFA38A68A}" type="parTrans" cxnId="{21EFAF0F-DEBE-4351-9B9D-7F2D4B6D8789}">
      <dgm:prSet/>
      <dgm:spPr/>
      <dgm:t>
        <a:bodyPr/>
        <a:lstStyle/>
        <a:p>
          <a:pPr algn="r"/>
          <a:endParaRPr lang="pt-BR" sz="1800"/>
        </a:p>
      </dgm:t>
    </dgm:pt>
    <dgm:pt modelId="{808A3E21-4437-4939-8D80-17BDFE1B8721}" type="sibTrans" cxnId="{21EFAF0F-DEBE-4351-9B9D-7F2D4B6D8789}">
      <dgm:prSet/>
      <dgm:spPr/>
      <dgm:t>
        <a:bodyPr/>
        <a:lstStyle/>
        <a:p>
          <a:pPr algn="r"/>
          <a:endParaRPr lang="pt-BR" sz="1800"/>
        </a:p>
      </dgm:t>
    </dgm:pt>
    <dgm:pt modelId="{BBD9E1B4-4EA2-49DF-AEE6-0D98ED0DD301}">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3" action="ppaction://hlinksldjump"/>
            </a:rPr>
            <a:t>Caso 02</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CC20B28C-5743-499F-A721-F3D69A7ACF3A}" type="parTrans" cxnId="{9945CA6D-99E7-488D-A4DA-C7BD5D44FB60}">
      <dgm:prSet/>
      <dgm:spPr/>
      <dgm:t>
        <a:bodyPr/>
        <a:lstStyle/>
        <a:p>
          <a:pPr algn="r"/>
          <a:endParaRPr lang="pt-BR" sz="1800"/>
        </a:p>
      </dgm:t>
    </dgm:pt>
    <dgm:pt modelId="{1FB70AE5-98B1-4C7B-9478-47F3E371B0AD}" type="sibTrans" cxnId="{9945CA6D-99E7-488D-A4DA-C7BD5D44FB60}">
      <dgm:prSet/>
      <dgm:spPr/>
      <dgm:t>
        <a:bodyPr/>
        <a:lstStyle/>
        <a:p>
          <a:pPr algn="r"/>
          <a:endParaRPr lang="pt-BR" sz="1800"/>
        </a:p>
      </dgm:t>
    </dgm:pt>
    <dgm:pt modelId="{D0F1EC8C-2118-49CC-BE0B-7167BF38B75E}">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4" action="ppaction://hlinksldjump"/>
            </a:rPr>
            <a:t>Processos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658DF3A9-B628-48D8-9E90-E12E13762C05}" type="parTrans" cxnId="{9F083165-AA1D-4576-93D5-6DBE057881D0}">
      <dgm:prSet/>
      <dgm:spPr/>
      <dgm:t>
        <a:bodyPr/>
        <a:lstStyle/>
        <a:p>
          <a:pPr algn="r"/>
          <a:endParaRPr lang="pt-BR" sz="1800"/>
        </a:p>
      </dgm:t>
    </dgm:pt>
    <dgm:pt modelId="{03FEE68C-17F6-485D-8DB7-C5AFD5094422}" type="sibTrans" cxnId="{9F083165-AA1D-4576-93D5-6DBE057881D0}">
      <dgm:prSet/>
      <dgm:spPr/>
      <dgm:t>
        <a:bodyPr/>
        <a:lstStyle/>
        <a:p>
          <a:pPr algn="r"/>
          <a:endParaRPr lang="pt-BR" sz="1800"/>
        </a:p>
      </dgm:t>
    </dgm:pt>
    <dgm:pt modelId="{C9818880-2B79-44FD-83DA-282CC27BF646}">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5" action="ppaction://hlinksldjump"/>
            </a:rPr>
            <a:t>Tarefas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65751C3-9219-4E1A-A06B-AA60E0F1424B}" type="parTrans" cxnId="{E536F7D9-3748-47F4-BB7E-9890D809DEF8}">
      <dgm:prSet/>
      <dgm:spPr/>
      <dgm:t>
        <a:bodyPr/>
        <a:lstStyle/>
        <a:p>
          <a:pPr algn="r"/>
          <a:endParaRPr lang="pt-BR" sz="1800"/>
        </a:p>
      </dgm:t>
    </dgm:pt>
    <dgm:pt modelId="{5F5E2C2A-AB0E-47EA-AE45-22208E1B3300}" type="sibTrans" cxnId="{E536F7D9-3748-47F4-BB7E-9890D809DEF8}">
      <dgm:prSet/>
      <dgm:spPr/>
      <dgm:t>
        <a:bodyPr/>
        <a:lstStyle/>
        <a:p>
          <a:pPr algn="r"/>
          <a:endParaRPr lang="pt-BR" sz="1800"/>
        </a:p>
      </dgm:t>
    </dgm:pt>
    <dgm:pt modelId="{F722442D-DEDA-4010-97D9-1A7FCD400968}">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6" action="ppaction://hlinksldjump"/>
            </a:rPr>
            <a:t>Avaliação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A45F6E5-8E95-4276-94B0-EDCB304712A1}" type="parTrans" cxnId="{966546A9-657A-4249-916D-E21818E5F267}">
      <dgm:prSet/>
      <dgm:spPr/>
      <dgm:t>
        <a:bodyPr/>
        <a:lstStyle/>
        <a:p>
          <a:pPr algn="r"/>
          <a:endParaRPr lang="pt-BR" sz="1800"/>
        </a:p>
      </dgm:t>
    </dgm:pt>
    <dgm:pt modelId="{BDD9ACAC-A31E-44D5-BE31-72245E267873}" type="sibTrans" cxnId="{966546A9-657A-4249-916D-E21818E5F267}">
      <dgm:prSet/>
      <dgm:spPr/>
      <dgm:t>
        <a:bodyPr/>
        <a:lstStyle/>
        <a:p>
          <a:pPr algn="r"/>
          <a:endParaRPr lang="pt-BR" sz="1800"/>
        </a:p>
      </dgm:t>
    </dgm:pt>
    <dgm:pt modelId="{3BBE7C73-7B9B-499F-AA15-E81B99A6FCE4}">
      <dgm:prSet custT="1">
        <dgm:style>
          <a:lnRef idx="2">
            <a:schemeClr val="dk1"/>
          </a:lnRef>
          <a:fillRef idx="1">
            <a:schemeClr val="lt1"/>
          </a:fillRef>
          <a:effectRef idx="0">
            <a:schemeClr val="dk1"/>
          </a:effectRef>
          <a:fontRef idx="minor">
            <a:schemeClr val="dk1"/>
          </a:fontRef>
        </dgm:style>
      </dgm:prSet>
      <dgm:spPr>
        <a:solidFill>
          <a:schemeClr val="accent1"/>
        </a:solidFill>
      </dgm:spPr>
      <dgm:t>
        <a:bodyPr/>
        <a:lstStyle/>
        <a:p>
          <a:pPr algn="r" rtl="0"/>
          <a:r>
            <a:rPr lang="pt-BR" sz="1800" b="1" dirty="0" smtClean="0">
              <a:solidFill>
                <a:srgbClr val="C00000"/>
              </a:solidFill>
              <a:hlinkClick xmlns:r="http://schemas.openxmlformats.org/officeDocument/2006/relationships" r:id="rId7" action="ppaction://hlinksldjump"/>
            </a:rPr>
            <a:t>Conclusão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9871B7F0-81F6-4337-A591-87B958DEA2EE}" type="parTrans" cxnId="{1B104D54-B746-4A30-857E-90568C8760B0}">
      <dgm:prSet/>
      <dgm:spPr/>
      <dgm:t>
        <a:bodyPr/>
        <a:lstStyle/>
        <a:p>
          <a:pPr algn="r"/>
          <a:endParaRPr lang="pt-BR" sz="1800"/>
        </a:p>
      </dgm:t>
    </dgm:pt>
    <dgm:pt modelId="{9EB1D409-048E-4232-BCC0-2F4E43208A6A}" type="sibTrans" cxnId="{1B104D54-B746-4A30-857E-90568C8760B0}">
      <dgm:prSet/>
      <dgm:spPr/>
      <dgm:t>
        <a:bodyPr/>
        <a:lstStyle/>
        <a:p>
          <a:pPr algn="r"/>
          <a:endParaRPr lang="pt-BR" sz="1800"/>
        </a:p>
      </dgm:t>
    </dgm:pt>
    <dgm:pt modelId="{23DFDDEB-72E7-4922-BDF7-EB275A461DD7}" type="pres">
      <dgm:prSet presAssocID="{59400BA3-5F0D-4EA3-B61F-7EB28A5131E0}" presName="linear" presStyleCnt="0">
        <dgm:presLayoutVars>
          <dgm:animLvl val="lvl"/>
          <dgm:resizeHandles val="exact"/>
        </dgm:presLayoutVars>
      </dgm:prSet>
      <dgm:spPr/>
      <dgm:t>
        <a:bodyPr/>
        <a:lstStyle/>
        <a:p>
          <a:endParaRPr lang="pt-BR"/>
        </a:p>
      </dgm:t>
    </dgm:pt>
    <dgm:pt modelId="{99F9BB55-E78A-404C-9D64-178090E3561F}" type="pres">
      <dgm:prSet presAssocID="{0FA84B18-4209-4F8D-93E0-268860D9816C}" presName="parentText" presStyleLbl="node1" presStyleIdx="0" presStyleCnt="8" custScaleY="106387" custLinFactY="34839" custLinFactNeighborX="0" custLinFactNeighborY="100000">
        <dgm:presLayoutVars>
          <dgm:chMax val="0"/>
          <dgm:bulletEnabled val="1"/>
        </dgm:presLayoutVars>
      </dgm:prSet>
      <dgm:spPr/>
      <dgm:t>
        <a:bodyPr/>
        <a:lstStyle/>
        <a:p>
          <a:endParaRPr lang="pt-BR"/>
        </a:p>
      </dgm:t>
    </dgm:pt>
    <dgm:pt modelId="{6CC31FED-84CA-40C5-BA7F-7051FE8698FD}" type="pres">
      <dgm:prSet presAssocID="{E2AD00E3-0BCB-4F78-9D1E-EADFBFD550EC}" presName="spacer" presStyleCnt="0"/>
      <dgm:spPr/>
    </dgm:pt>
    <dgm:pt modelId="{D5323B0D-5FEA-44FD-8F0B-AAC1BB22FE62}" type="pres">
      <dgm:prSet presAssocID="{B023283D-50D7-4B81-8FB5-C9A3AE1F9D04}" presName="parentText" presStyleLbl="node1" presStyleIdx="1" presStyleCnt="8" custLinFactY="41273" custLinFactNeighborX="1403" custLinFactNeighborY="100000">
        <dgm:presLayoutVars>
          <dgm:chMax val="0"/>
          <dgm:bulletEnabled val="1"/>
        </dgm:presLayoutVars>
      </dgm:prSet>
      <dgm:spPr/>
      <dgm:t>
        <a:bodyPr/>
        <a:lstStyle/>
        <a:p>
          <a:endParaRPr lang="pt-BR"/>
        </a:p>
      </dgm:t>
    </dgm:pt>
    <dgm:pt modelId="{13187BFE-5915-4E2B-8D62-642AF90F521F}" type="pres">
      <dgm:prSet presAssocID="{041827AD-9E36-4CE7-9811-05A43EEDFA52}" presName="spacer" presStyleCnt="0"/>
      <dgm:spPr/>
    </dgm:pt>
    <dgm:pt modelId="{F4CACAD0-516D-46FE-82E6-CEA9A539331B}" type="pres">
      <dgm:prSet presAssocID="{6C59810D-4AD5-4B56-94D8-ABE25A99A6CF}" presName="parentText" presStyleLbl="node1" presStyleIdx="2" presStyleCnt="8" custLinFactY="29993" custLinFactNeighborY="100000">
        <dgm:presLayoutVars>
          <dgm:chMax val="0"/>
          <dgm:bulletEnabled val="1"/>
        </dgm:presLayoutVars>
      </dgm:prSet>
      <dgm:spPr/>
      <dgm:t>
        <a:bodyPr/>
        <a:lstStyle/>
        <a:p>
          <a:endParaRPr lang="pt-BR"/>
        </a:p>
      </dgm:t>
    </dgm:pt>
    <dgm:pt modelId="{4C5C1873-BDDE-4D98-9807-12AF738BF6D8}" type="pres">
      <dgm:prSet presAssocID="{808A3E21-4437-4939-8D80-17BDFE1B8721}" presName="spacer" presStyleCnt="0"/>
      <dgm:spPr/>
    </dgm:pt>
    <dgm:pt modelId="{0C56B3F7-2AC9-4AB4-B197-8C530678272E}" type="pres">
      <dgm:prSet presAssocID="{BBD9E1B4-4EA2-49DF-AEE6-0D98ED0DD301}" presName="parentText" presStyleLbl="node1" presStyleIdx="3" presStyleCnt="8" custLinFactY="38340" custLinFactNeighborY="100000">
        <dgm:presLayoutVars>
          <dgm:chMax val="0"/>
          <dgm:bulletEnabled val="1"/>
        </dgm:presLayoutVars>
      </dgm:prSet>
      <dgm:spPr/>
      <dgm:t>
        <a:bodyPr/>
        <a:lstStyle/>
        <a:p>
          <a:endParaRPr lang="pt-BR"/>
        </a:p>
      </dgm:t>
    </dgm:pt>
    <dgm:pt modelId="{322AE2A5-0FD2-4AB9-A7A5-8420A8119800}" type="pres">
      <dgm:prSet presAssocID="{1FB70AE5-98B1-4C7B-9478-47F3E371B0AD}" presName="spacer" presStyleCnt="0"/>
      <dgm:spPr/>
    </dgm:pt>
    <dgm:pt modelId="{2396217A-93DC-4C00-A61F-632909C544D2}" type="pres">
      <dgm:prSet presAssocID="{D0F1EC8C-2118-49CC-BE0B-7167BF38B75E}" presName="parentText" presStyleLbl="node1" presStyleIdx="4" presStyleCnt="8" custLinFactY="15851" custLinFactNeighborY="100000">
        <dgm:presLayoutVars>
          <dgm:chMax val="0"/>
          <dgm:bulletEnabled val="1"/>
        </dgm:presLayoutVars>
      </dgm:prSet>
      <dgm:spPr/>
      <dgm:t>
        <a:bodyPr/>
        <a:lstStyle/>
        <a:p>
          <a:endParaRPr lang="pt-BR"/>
        </a:p>
      </dgm:t>
    </dgm:pt>
    <dgm:pt modelId="{9DA67A56-666D-4632-881A-E65B2A1735C1}" type="pres">
      <dgm:prSet presAssocID="{03FEE68C-17F6-485D-8DB7-C5AFD5094422}" presName="spacer" presStyleCnt="0"/>
      <dgm:spPr/>
    </dgm:pt>
    <dgm:pt modelId="{5FB464D7-403B-4C1F-AF1C-F5AD6A99D546}" type="pres">
      <dgm:prSet presAssocID="{C9818880-2B79-44FD-83DA-282CC27BF646}" presName="parentText" presStyleLbl="node1" presStyleIdx="5" presStyleCnt="8">
        <dgm:presLayoutVars>
          <dgm:chMax val="0"/>
          <dgm:bulletEnabled val="1"/>
        </dgm:presLayoutVars>
      </dgm:prSet>
      <dgm:spPr/>
      <dgm:t>
        <a:bodyPr/>
        <a:lstStyle/>
        <a:p>
          <a:endParaRPr lang="pt-BR"/>
        </a:p>
      </dgm:t>
    </dgm:pt>
    <dgm:pt modelId="{79BA5CA4-C4A5-4EF2-9795-5C2C485E35DE}" type="pres">
      <dgm:prSet presAssocID="{5F5E2C2A-AB0E-47EA-AE45-22208E1B3300}" presName="spacer" presStyleCnt="0"/>
      <dgm:spPr/>
    </dgm:pt>
    <dgm:pt modelId="{6FF20A6E-F701-44E2-A68D-CADF354353D2}" type="pres">
      <dgm:prSet presAssocID="{F722442D-DEDA-4010-97D9-1A7FCD400968}" presName="parentText" presStyleLbl="node1" presStyleIdx="6" presStyleCnt="8">
        <dgm:presLayoutVars>
          <dgm:chMax val="0"/>
          <dgm:bulletEnabled val="1"/>
        </dgm:presLayoutVars>
      </dgm:prSet>
      <dgm:spPr/>
      <dgm:t>
        <a:bodyPr/>
        <a:lstStyle/>
        <a:p>
          <a:endParaRPr lang="pt-BR"/>
        </a:p>
      </dgm:t>
    </dgm:pt>
    <dgm:pt modelId="{5F6EBE62-BA5B-46A6-B157-94396FBD73F7}" type="pres">
      <dgm:prSet presAssocID="{BDD9ACAC-A31E-44D5-BE31-72245E267873}" presName="spacer" presStyleCnt="0"/>
      <dgm:spPr/>
    </dgm:pt>
    <dgm:pt modelId="{6D581911-DDCB-4925-ACEA-3E374526FFEE}" type="pres">
      <dgm:prSet presAssocID="{3BBE7C73-7B9B-499F-AA15-E81B99A6FCE4}" presName="parentText" presStyleLbl="node1" presStyleIdx="7" presStyleCnt="8">
        <dgm:presLayoutVars>
          <dgm:chMax val="0"/>
          <dgm:bulletEnabled val="1"/>
        </dgm:presLayoutVars>
      </dgm:prSet>
      <dgm:spPr/>
      <dgm:t>
        <a:bodyPr/>
        <a:lstStyle/>
        <a:p>
          <a:endParaRPr lang="pt-BR"/>
        </a:p>
      </dgm:t>
    </dgm:pt>
  </dgm:ptLst>
  <dgm:cxnLst>
    <dgm:cxn modelId="{C28BD836-0A0D-44DD-B9E4-268A250D5070}" type="presOf" srcId="{0FA84B18-4209-4F8D-93E0-268860D9816C}" destId="{99F9BB55-E78A-404C-9D64-178090E3561F}" srcOrd="0" destOrd="0" presId="urn:microsoft.com/office/officeart/2005/8/layout/vList2"/>
    <dgm:cxn modelId="{9945CA6D-99E7-488D-A4DA-C7BD5D44FB60}" srcId="{59400BA3-5F0D-4EA3-B61F-7EB28A5131E0}" destId="{BBD9E1B4-4EA2-49DF-AEE6-0D98ED0DD301}" srcOrd="3" destOrd="0" parTransId="{CC20B28C-5743-499F-A721-F3D69A7ACF3A}" sibTransId="{1FB70AE5-98B1-4C7B-9478-47F3E371B0AD}"/>
    <dgm:cxn modelId="{966546A9-657A-4249-916D-E21818E5F267}" srcId="{59400BA3-5F0D-4EA3-B61F-7EB28A5131E0}" destId="{F722442D-DEDA-4010-97D9-1A7FCD400968}" srcOrd="6" destOrd="0" parTransId="{3A45F6E5-8E95-4276-94B0-EDCB304712A1}" sibTransId="{BDD9ACAC-A31E-44D5-BE31-72245E267873}"/>
    <dgm:cxn modelId="{9F083165-AA1D-4576-93D5-6DBE057881D0}" srcId="{59400BA3-5F0D-4EA3-B61F-7EB28A5131E0}" destId="{D0F1EC8C-2118-49CC-BE0B-7167BF38B75E}" srcOrd="4" destOrd="0" parTransId="{658DF3A9-B628-48D8-9E90-E12E13762C05}" sibTransId="{03FEE68C-17F6-485D-8DB7-C5AFD5094422}"/>
    <dgm:cxn modelId="{F2FCC354-1BCB-4B9A-9311-0822CFFA4FFA}" type="presOf" srcId="{D0F1EC8C-2118-49CC-BE0B-7167BF38B75E}" destId="{2396217A-93DC-4C00-A61F-632909C544D2}" srcOrd="0" destOrd="0" presId="urn:microsoft.com/office/officeart/2005/8/layout/vList2"/>
    <dgm:cxn modelId="{21EFAF0F-DEBE-4351-9B9D-7F2D4B6D8789}" srcId="{59400BA3-5F0D-4EA3-B61F-7EB28A5131E0}" destId="{6C59810D-4AD5-4B56-94D8-ABE25A99A6CF}" srcOrd="2" destOrd="0" parTransId="{C52EC452-31E9-41AB-8DBA-5D4DFA38A68A}" sibTransId="{808A3E21-4437-4939-8D80-17BDFE1B8721}"/>
    <dgm:cxn modelId="{BEF469A7-B3C0-4C2A-B17F-C1DFFFA17E01}" type="presOf" srcId="{BBD9E1B4-4EA2-49DF-AEE6-0D98ED0DD301}" destId="{0C56B3F7-2AC9-4AB4-B197-8C530678272E}" srcOrd="0" destOrd="0" presId="urn:microsoft.com/office/officeart/2005/8/layout/vList2"/>
    <dgm:cxn modelId="{DC8A431A-F6F0-43A1-9CC3-C65BB8193398}" srcId="{59400BA3-5F0D-4EA3-B61F-7EB28A5131E0}" destId="{B023283D-50D7-4B81-8FB5-C9A3AE1F9D04}" srcOrd="1" destOrd="0" parTransId="{79845ED3-6C45-4BBD-B7E9-3D0DEA3AC01E}" sibTransId="{041827AD-9E36-4CE7-9811-05A43EEDFA52}"/>
    <dgm:cxn modelId="{EE8631EE-7C95-4A3D-AB78-6DF4C7DA4AB6}" type="presOf" srcId="{C9818880-2B79-44FD-83DA-282CC27BF646}" destId="{5FB464D7-403B-4C1F-AF1C-F5AD6A99D546}" srcOrd="0" destOrd="0" presId="urn:microsoft.com/office/officeart/2005/8/layout/vList2"/>
    <dgm:cxn modelId="{1E6F78BB-6293-4690-8922-A79D4F10689D}" type="presOf" srcId="{B023283D-50D7-4B81-8FB5-C9A3AE1F9D04}" destId="{D5323B0D-5FEA-44FD-8F0B-AAC1BB22FE62}" srcOrd="0" destOrd="0" presId="urn:microsoft.com/office/officeart/2005/8/layout/vList2"/>
    <dgm:cxn modelId="{B528235D-AB31-411A-85B3-734E4F844739}" type="presOf" srcId="{F722442D-DEDA-4010-97D9-1A7FCD400968}" destId="{6FF20A6E-F701-44E2-A68D-CADF354353D2}" srcOrd="0" destOrd="0" presId="urn:microsoft.com/office/officeart/2005/8/layout/vList2"/>
    <dgm:cxn modelId="{0DC4D7D1-8957-47BD-82BB-EF541F71604D}" type="presOf" srcId="{59400BA3-5F0D-4EA3-B61F-7EB28A5131E0}" destId="{23DFDDEB-72E7-4922-BDF7-EB275A461DD7}" srcOrd="0" destOrd="0" presId="urn:microsoft.com/office/officeart/2005/8/layout/vList2"/>
    <dgm:cxn modelId="{9991B98D-9965-4119-9334-FEFC3D9337F8}" type="presOf" srcId="{3BBE7C73-7B9B-499F-AA15-E81B99A6FCE4}" destId="{6D581911-DDCB-4925-ACEA-3E374526FFEE}" srcOrd="0" destOrd="0" presId="urn:microsoft.com/office/officeart/2005/8/layout/vList2"/>
    <dgm:cxn modelId="{EA573C2A-C132-4537-A063-2704A19C5894}" srcId="{59400BA3-5F0D-4EA3-B61F-7EB28A5131E0}" destId="{0FA84B18-4209-4F8D-93E0-268860D9816C}" srcOrd="0" destOrd="0" parTransId="{400245E8-D1F7-4A00-B8A3-A55D4F35DE1F}" sibTransId="{E2AD00E3-0BCB-4F78-9D1E-EADFBFD550EC}"/>
    <dgm:cxn modelId="{1B104D54-B746-4A30-857E-90568C8760B0}" srcId="{59400BA3-5F0D-4EA3-B61F-7EB28A5131E0}" destId="{3BBE7C73-7B9B-499F-AA15-E81B99A6FCE4}" srcOrd="7" destOrd="0" parTransId="{9871B7F0-81F6-4337-A591-87B958DEA2EE}" sibTransId="{9EB1D409-048E-4232-BCC0-2F4E43208A6A}"/>
    <dgm:cxn modelId="{D5A8898A-CA20-450D-A442-13D3295CF797}" type="presOf" srcId="{6C59810D-4AD5-4B56-94D8-ABE25A99A6CF}" destId="{F4CACAD0-516D-46FE-82E6-CEA9A539331B}" srcOrd="0" destOrd="0" presId="urn:microsoft.com/office/officeart/2005/8/layout/vList2"/>
    <dgm:cxn modelId="{E536F7D9-3748-47F4-BB7E-9890D809DEF8}" srcId="{59400BA3-5F0D-4EA3-B61F-7EB28A5131E0}" destId="{C9818880-2B79-44FD-83DA-282CC27BF646}" srcOrd="5" destOrd="0" parTransId="{265751C3-9219-4E1A-A06B-AA60E0F1424B}" sibTransId="{5F5E2C2A-AB0E-47EA-AE45-22208E1B3300}"/>
    <dgm:cxn modelId="{F18BB6AD-115E-49AF-8C36-790C559E62A8}" type="presParOf" srcId="{23DFDDEB-72E7-4922-BDF7-EB275A461DD7}" destId="{99F9BB55-E78A-404C-9D64-178090E3561F}" srcOrd="0" destOrd="0" presId="urn:microsoft.com/office/officeart/2005/8/layout/vList2"/>
    <dgm:cxn modelId="{0D14EE96-7EB6-421C-A8C7-EA0865E56B7B}" type="presParOf" srcId="{23DFDDEB-72E7-4922-BDF7-EB275A461DD7}" destId="{6CC31FED-84CA-40C5-BA7F-7051FE8698FD}" srcOrd="1" destOrd="0" presId="urn:microsoft.com/office/officeart/2005/8/layout/vList2"/>
    <dgm:cxn modelId="{2669ADAE-26F8-458D-AD7F-26C1AE64A741}" type="presParOf" srcId="{23DFDDEB-72E7-4922-BDF7-EB275A461DD7}" destId="{D5323B0D-5FEA-44FD-8F0B-AAC1BB22FE62}" srcOrd="2" destOrd="0" presId="urn:microsoft.com/office/officeart/2005/8/layout/vList2"/>
    <dgm:cxn modelId="{9BDCB75B-76E6-4774-89A8-32864B8BCE42}" type="presParOf" srcId="{23DFDDEB-72E7-4922-BDF7-EB275A461DD7}" destId="{13187BFE-5915-4E2B-8D62-642AF90F521F}" srcOrd="3" destOrd="0" presId="urn:microsoft.com/office/officeart/2005/8/layout/vList2"/>
    <dgm:cxn modelId="{577800F8-0AC5-4089-835B-D16E09C4D402}" type="presParOf" srcId="{23DFDDEB-72E7-4922-BDF7-EB275A461DD7}" destId="{F4CACAD0-516D-46FE-82E6-CEA9A539331B}" srcOrd="4" destOrd="0" presId="urn:microsoft.com/office/officeart/2005/8/layout/vList2"/>
    <dgm:cxn modelId="{421F905D-97C9-4167-9D52-5547F350C67E}" type="presParOf" srcId="{23DFDDEB-72E7-4922-BDF7-EB275A461DD7}" destId="{4C5C1873-BDDE-4D98-9807-12AF738BF6D8}" srcOrd="5" destOrd="0" presId="urn:microsoft.com/office/officeart/2005/8/layout/vList2"/>
    <dgm:cxn modelId="{7401DD6F-C37E-4326-9E92-629FB8A818E4}" type="presParOf" srcId="{23DFDDEB-72E7-4922-BDF7-EB275A461DD7}" destId="{0C56B3F7-2AC9-4AB4-B197-8C530678272E}" srcOrd="6" destOrd="0" presId="urn:microsoft.com/office/officeart/2005/8/layout/vList2"/>
    <dgm:cxn modelId="{6578921F-F8E8-4800-9BF2-42AE466412E2}" type="presParOf" srcId="{23DFDDEB-72E7-4922-BDF7-EB275A461DD7}" destId="{322AE2A5-0FD2-4AB9-A7A5-8420A8119800}" srcOrd="7" destOrd="0" presId="urn:microsoft.com/office/officeart/2005/8/layout/vList2"/>
    <dgm:cxn modelId="{4732DBF9-8BD9-43F4-A2C6-E80CDEF652C0}" type="presParOf" srcId="{23DFDDEB-72E7-4922-BDF7-EB275A461DD7}" destId="{2396217A-93DC-4C00-A61F-632909C544D2}" srcOrd="8" destOrd="0" presId="urn:microsoft.com/office/officeart/2005/8/layout/vList2"/>
    <dgm:cxn modelId="{620E64C0-E543-4041-9D21-8015794208D1}" type="presParOf" srcId="{23DFDDEB-72E7-4922-BDF7-EB275A461DD7}" destId="{9DA67A56-666D-4632-881A-E65B2A1735C1}" srcOrd="9" destOrd="0" presId="urn:microsoft.com/office/officeart/2005/8/layout/vList2"/>
    <dgm:cxn modelId="{EE2BFBD2-2902-492B-868E-91C3EA251CFC}" type="presParOf" srcId="{23DFDDEB-72E7-4922-BDF7-EB275A461DD7}" destId="{5FB464D7-403B-4C1F-AF1C-F5AD6A99D546}" srcOrd="10" destOrd="0" presId="urn:microsoft.com/office/officeart/2005/8/layout/vList2"/>
    <dgm:cxn modelId="{818338F8-066B-46A9-904A-0E837424650D}" type="presParOf" srcId="{23DFDDEB-72E7-4922-BDF7-EB275A461DD7}" destId="{79BA5CA4-C4A5-4EF2-9795-5C2C485E35DE}" srcOrd="11" destOrd="0" presId="urn:microsoft.com/office/officeart/2005/8/layout/vList2"/>
    <dgm:cxn modelId="{163EFA59-E683-4826-B917-7C855C06927E}" type="presParOf" srcId="{23DFDDEB-72E7-4922-BDF7-EB275A461DD7}" destId="{6FF20A6E-F701-44E2-A68D-CADF354353D2}" srcOrd="12" destOrd="0" presId="urn:microsoft.com/office/officeart/2005/8/layout/vList2"/>
    <dgm:cxn modelId="{A6C5372D-0D20-4C5F-8384-B1020D9E9A9C}" type="presParOf" srcId="{23DFDDEB-72E7-4922-BDF7-EB275A461DD7}" destId="{5F6EBE62-BA5B-46A6-B157-94396FBD73F7}" srcOrd="13" destOrd="0" presId="urn:microsoft.com/office/officeart/2005/8/layout/vList2"/>
    <dgm:cxn modelId="{C67375B4-DF6B-4C6A-BFD1-4B5ADD3A532B}" type="presParOf" srcId="{23DFDDEB-72E7-4922-BDF7-EB275A461DD7}" destId="{6D581911-DDCB-4925-ACEA-3E374526FFEE}"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400BA3-5F0D-4EA3-B61F-7EB28A5131E0}"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pt-BR"/>
        </a:p>
      </dgm:t>
    </dgm:pt>
    <dgm:pt modelId="{0FA84B18-4209-4F8D-93E0-268860D9816C}">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rgbClr val="C00000"/>
              </a:solidFill>
              <a:hlinkClick xmlns:r="http://schemas.openxmlformats.org/officeDocument/2006/relationships" r:id="rId1" action="ppaction://hlinksldjump"/>
            </a:rPr>
            <a:t>Introdução</a:t>
          </a:r>
          <a:endParaRPr lang="pt-BR" sz="1800" dirty="0">
            <a:solidFill>
              <a:srgbClr val="C00000"/>
            </a:solidFill>
          </a:endParaRPr>
        </a:p>
      </dgm:t>
    </dgm:pt>
    <dgm:pt modelId="{400245E8-D1F7-4A00-B8A3-A55D4F35DE1F}" type="parTrans" cxnId="{EA573C2A-C132-4537-A063-2704A19C5894}">
      <dgm:prSet/>
      <dgm:spPr/>
      <dgm:t>
        <a:bodyPr/>
        <a:lstStyle/>
        <a:p>
          <a:pPr algn="r"/>
          <a:endParaRPr lang="pt-BR" sz="1800"/>
        </a:p>
      </dgm:t>
    </dgm:pt>
    <dgm:pt modelId="{E2AD00E3-0BCB-4F78-9D1E-EADFBFD550EC}" type="sibTrans" cxnId="{EA573C2A-C132-4537-A063-2704A19C5894}">
      <dgm:prSet/>
      <dgm:spPr/>
      <dgm:t>
        <a:bodyPr/>
        <a:lstStyle/>
        <a:p>
          <a:pPr algn="r"/>
          <a:endParaRPr lang="pt-BR" sz="1800"/>
        </a:p>
      </dgm:t>
    </dgm:pt>
    <dgm:pt modelId="{B023283D-50D7-4B81-8FB5-C9A3AE1F9D04}">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chemeClr val="accent1">
                  <a:lumMod val="75000"/>
                </a:schemeClr>
              </a:solidFill>
            </a:rPr>
            <a:t>Recursos</a:t>
          </a:r>
          <a:endParaRPr lang="pt-BR" sz="1800" dirty="0">
            <a:solidFill>
              <a:schemeClr val="accent1">
                <a:lumMod val="75000"/>
              </a:schemeClr>
            </a:solidFill>
          </a:endParaRPr>
        </a:p>
      </dgm:t>
    </dgm:pt>
    <dgm:pt modelId="{79845ED3-6C45-4BBD-B7E9-3D0DEA3AC01E}" type="parTrans" cxnId="{DC8A431A-F6F0-43A1-9CC3-C65BB8193398}">
      <dgm:prSet/>
      <dgm:spPr/>
      <dgm:t>
        <a:bodyPr/>
        <a:lstStyle/>
        <a:p>
          <a:pPr algn="r"/>
          <a:endParaRPr lang="pt-BR" sz="1800"/>
        </a:p>
      </dgm:t>
    </dgm:pt>
    <dgm:pt modelId="{041827AD-9E36-4CE7-9811-05A43EEDFA52}" type="sibTrans" cxnId="{DC8A431A-F6F0-43A1-9CC3-C65BB8193398}">
      <dgm:prSet/>
      <dgm:spPr/>
      <dgm:t>
        <a:bodyPr/>
        <a:lstStyle/>
        <a:p>
          <a:pPr algn="r"/>
          <a:endParaRPr lang="pt-BR" sz="1800"/>
        </a:p>
      </dgm:t>
    </dgm:pt>
    <dgm:pt modelId="{6C59810D-4AD5-4B56-94D8-ABE25A99A6CF}">
      <dgm:prSet custT="1">
        <dgm:style>
          <a:lnRef idx="2">
            <a:schemeClr val="dk1"/>
          </a:lnRef>
          <a:fillRef idx="1">
            <a:schemeClr val="lt1"/>
          </a:fillRef>
          <a:effectRef idx="0">
            <a:schemeClr val="dk1"/>
          </a:effectRef>
          <a:fontRef idx="minor">
            <a:schemeClr val="dk1"/>
          </a:fontRef>
        </dgm:style>
      </dgm:prSet>
      <dgm:spPr>
        <a:solidFill>
          <a:schemeClr val="accent1"/>
        </a:solidFill>
      </dgm:spPr>
      <dgm:t>
        <a:bodyPr/>
        <a:lstStyle/>
        <a:p>
          <a:pPr algn="r" rtl="0"/>
          <a:r>
            <a:rPr lang="pt-BR" sz="1800" b="1" dirty="0" smtClean="0">
              <a:solidFill>
                <a:srgbClr val="C00000"/>
              </a:solidFill>
              <a:hlinkClick xmlns:r="http://schemas.openxmlformats.org/officeDocument/2006/relationships" r:id="rId2" action="ppaction://hlinksldjump"/>
            </a:rPr>
            <a:t>Caso 01</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C52EC452-31E9-41AB-8DBA-5D4DFA38A68A}" type="parTrans" cxnId="{21EFAF0F-DEBE-4351-9B9D-7F2D4B6D8789}">
      <dgm:prSet/>
      <dgm:spPr/>
      <dgm:t>
        <a:bodyPr/>
        <a:lstStyle/>
        <a:p>
          <a:pPr algn="r"/>
          <a:endParaRPr lang="pt-BR" sz="1800"/>
        </a:p>
      </dgm:t>
    </dgm:pt>
    <dgm:pt modelId="{808A3E21-4437-4939-8D80-17BDFE1B8721}" type="sibTrans" cxnId="{21EFAF0F-DEBE-4351-9B9D-7F2D4B6D8789}">
      <dgm:prSet/>
      <dgm:spPr/>
      <dgm:t>
        <a:bodyPr/>
        <a:lstStyle/>
        <a:p>
          <a:pPr algn="r"/>
          <a:endParaRPr lang="pt-BR" sz="1800"/>
        </a:p>
      </dgm:t>
    </dgm:pt>
    <dgm:pt modelId="{BBD9E1B4-4EA2-49DF-AEE6-0D98ED0DD301}">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3" action="ppaction://hlinksldjump"/>
            </a:rPr>
            <a:t>Caso 02</a:t>
          </a:r>
          <a:r>
            <a:rPr lang="pt-BR" sz="1800" b="1" dirty="0" smtClean="0">
              <a:solidFill>
                <a:srgbClr val="C00000"/>
              </a:solidFill>
            </a:rPr>
            <a:t>  </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CC20B28C-5743-499F-A721-F3D69A7ACF3A}" type="parTrans" cxnId="{9945CA6D-99E7-488D-A4DA-C7BD5D44FB60}">
      <dgm:prSet/>
      <dgm:spPr/>
      <dgm:t>
        <a:bodyPr/>
        <a:lstStyle/>
        <a:p>
          <a:pPr algn="r"/>
          <a:endParaRPr lang="pt-BR" sz="1800"/>
        </a:p>
      </dgm:t>
    </dgm:pt>
    <dgm:pt modelId="{1FB70AE5-98B1-4C7B-9478-47F3E371B0AD}" type="sibTrans" cxnId="{9945CA6D-99E7-488D-A4DA-C7BD5D44FB60}">
      <dgm:prSet/>
      <dgm:spPr/>
      <dgm:t>
        <a:bodyPr/>
        <a:lstStyle/>
        <a:p>
          <a:pPr algn="r"/>
          <a:endParaRPr lang="pt-BR" sz="1800"/>
        </a:p>
      </dgm:t>
    </dgm:pt>
    <dgm:pt modelId="{D0F1EC8C-2118-49CC-BE0B-7167BF38B75E}">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4" action="ppaction://hlinksldjump"/>
            </a:rPr>
            <a:t>Processos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658DF3A9-B628-48D8-9E90-E12E13762C05}" type="parTrans" cxnId="{9F083165-AA1D-4576-93D5-6DBE057881D0}">
      <dgm:prSet/>
      <dgm:spPr/>
      <dgm:t>
        <a:bodyPr/>
        <a:lstStyle/>
        <a:p>
          <a:pPr algn="r"/>
          <a:endParaRPr lang="pt-BR" sz="1800"/>
        </a:p>
      </dgm:t>
    </dgm:pt>
    <dgm:pt modelId="{03FEE68C-17F6-485D-8DB7-C5AFD5094422}" type="sibTrans" cxnId="{9F083165-AA1D-4576-93D5-6DBE057881D0}">
      <dgm:prSet/>
      <dgm:spPr/>
      <dgm:t>
        <a:bodyPr/>
        <a:lstStyle/>
        <a:p>
          <a:pPr algn="r"/>
          <a:endParaRPr lang="pt-BR" sz="1800"/>
        </a:p>
      </dgm:t>
    </dgm:pt>
    <dgm:pt modelId="{C9818880-2B79-44FD-83DA-282CC27BF646}">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5" action="ppaction://hlinksldjump"/>
            </a:rPr>
            <a:t>Tarefas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65751C3-9219-4E1A-A06B-AA60E0F1424B}" type="parTrans" cxnId="{E536F7D9-3748-47F4-BB7E-9890D809DEF8}">
      <dgm:prSet/>
      <dgm:spPr/>
      <dgm:t>
        <a:bodyPr/>
        <a:lstStyle/>
        <a:p>
          <a:pPr algn="r"/>
          <a:endParaRPr lang="pt-BR" sz="1800"/>
        </a:p>
      </dgm:t>
    </dgm:pt>
    <dgm:pt modelId="{5F5E2C2A-AB0E-47EA-AE45-22208E1B3300}" type="sibTrans" cxnId="{E536F7D9-3748-47F4-BB7E-9890D809DEF8}">
      <dgm:prSet/>
      <dgm:spPr/>
      <dgm:t>
        <a:bodyPr/>
        <a:lstStyle/>
        <a:p>
          <a:pPr algn="r"/>
          <a:endParaRPr lang="pt-BR" sz="1800"/>
        </a:p>
      </dgm:t>
    </dgm:pt>
    <dgm:pt modelId="{F722442D-DEDA-4010-97D9-1A7FCD400968}">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6" action="ppaction://hlinksldjump"/>
            </a:rPr>
            <a:t>Avaliação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A45F6E5-8E95-4276-94B0-EDCB304712A1}" type="parTrans" cxnId="{966546A9-657A-4249-916D-E21818E5F267}">
      <dgm:prSet/>
      <dgm:spPr/>
      <dgm:t>
        <a:bodyPr/>
        <a:lstStyle/>
        <a:p>
          <a:pPr algn="r"/>
          <a:endParaRPr lang="pt-BR" sz="1800"/>
        </a:p>
      </dgm:t>
    </dgm:pt>
    <dgm:pt modelId="{BDD9ACAC-A31E-44D5-BE31-72245E267873}" type="sibTrans" cxnId="{966546A9-657A-4249-916D-E21818E5F267}">
      <dgm:prSet/>
      <dgm:spPr/>
      <dgm:t>
        <a:bodyPr/>
        <a:lstStyle/>
        <a:p>
          <a:pPr algn="r"/>
          <a:endParaRPr lang="pt-BR" sz="1800"/>
        </a:p>
      </dgm:t>
    </dgm:pt>
    <dgm:pt modelId="{3BBE7C73-7B9B-499F-AA15-E81B99A6FCE4}">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7" action="ppaction://hlinksldjump"/>
            </a:rPr>
            <a:t>Conclusão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9871B7F0-81F6-4337-A591-87B958DEA2EE}" type="parTrans" cxnId="{1B104D54-B746-4A30-857E-90568C8760B0}">
      <dgm:prSet/>
      <dgm:spPr/>
      <dgm:t>
        <a:bodyPr/>
        <a:lstStyle/>
        <a:p>
          <a:pPr algn="r"/>
          <a:endParaRPr lang="pt-BR" sz="1800"/>
        </a:p>
      </dgm:t>
    </dgm:pt>
    <dgm:pt modelId="{9EB1D409-048E-4232-BCC0-2F4E43208A6A}" type="sibTrans" cxnId="{1B104D54-B746-4A30-857E-90568C8760B0}">
      <dgm:prSet/>
      <dgm:spPr/>
      <dgm:t>
        <a:bodyPr/>
        <a:lstStyle/>
        <a:p>
          <a:pPr algn="r"/>
          <a:endParaRPr lang="pt-BR" sz="1800"/>
        </a:p>
      </dgm:t>
    </dgm:pt>
    <dgm:pt modelId="{23DFDDEB-72E7-4922-BDF7-EB275A461DD7}" type="pres">
      <dgm:prSet presAssocID="{59400BA3-5F0D-4EA3-B61F-7EB28A5131E0}" presName="linear" presStyleCnt="0">
        <dgm:presLayoutVars>
          <dgm:animLvl val="lvl"/>
          <dgm:resizeHandles val="exact"/>
        </dgm:presLayoutVars>
      </dgm:prSet>
      <dgm:spPr/>
      <dgm:t>
        <a:bodyPr/>
        <a:lstStyle/>
        <a:p>
          <a:endParaRPr lang="pt-BR"/>
        </a:p>
      </dgm:t>
    </dgm:pt>
    <dgm:pt modelId="{99F9BB55-E78A-404C-9D64-178090E3561F}" type="pres">
      <dgm:prSet presAssocID="{0FA84B18-4209-4F8D-93E0-268860D9816C}" presName="parentText" presStyleLbl="node1" presStyleIdx="0" presStyleCnt="8" custScaleY="106387" custLinFactY="34839" custLinFactNeighborX="0" custLinFactNeighborY="100000">
        <dgm:presLayoutVars>
          <dgm:chMax val="0"/>
          <dgm:bulletEnabled val="1"/>
        </dgm:presLayoutVars>
      </dgm:prSet>
      <dgm:spPr/>
      <dgm:t>
        <a:bodyPr/>
        <a:lstStyle/>
        <a:p>
          <a:endParaRPr lang="pt-BR"/>
        </a:p>
      </dgm:t>
    </dgm:pt>
    <dgm:pt modelId="{6CC31FED-84CA-40C5-BA7F-7051FE8698FD}" type="pres">
      <dgm:prSet presAssocID="{E2AD00E3-0BCB-4F78-9D1E-EADFBFD550EC}" presName="spacer" presStyleCnt="0"/>
      <dgm:spPr/>
    </dgm:pt>
    <dgm:pt modelId="{D5323B0D-5FEA-44FD-8F0B-AAC1BB22FE62}" type="pres">
      <dgm:prSet presAssocID="{B023283D-50D7-4B81-8FB5-C9A3AE1F9D04}" presName="parentText" presStyleLbl="node1" presStyleIdx="1" presStyleCnt="8" custLinFactY="41273" custLinFactNeighborX="1403" custLinFactNeighborY="100000">
        <dgm:presLayoutVars>
          <dgm:chMax val="0"/>
          <dgm:bulletEnabled val="1"/>
        </dgm:presLayoutVars>
      </dgm:prSet>
      <dgm:spPr/>
      <dgm:t>
        <a:bodyPr/>
        <a:lstStyle/>
        <a:p>
          <a:endParaRPr lang="pt-BR"/>
        </a:p>
      </dgm:t>
    </dgm:pt>
    <dgm:pt modelId="{13187BFE-5915-4E2B-8D62-642AF90F521F}" type="pres">
      <dgm:prSet presAssocID="{041827AD-9E36-4CE7-9811-05A43EEDFA52}" presName="spacer" presStyleCnt="0"/>
      <dgm:spPr/>
    </dgm:pt>
    <dgm:pt modelId="{F4CACAD0-516D-46FE-82E6-CEA9A539331B}" type="pres">
      <dgm:prSet presAssocID="{6C59810D-4AD5-4B56-94D8-ABE25A99A6CF}" presName="parentText" presStyleLbl="node1" presStyleIdx="2" presStyleCnt="8" custLinFactY="29993" custLinFactNeighborY="100000">
        <dgm:presLayoutVars>
          <dgm:chMax val="0"/>
          <dgm:bulletEnabled val="1"/>
        </dgm:presLayoutVars>
      </dgm:prSet>
      <dgm:spPr/>
      <dgm:t>
        <a:bodyPr/>
        <a:lstStyle/>
        <a:p>
          <a:endParaRPr lang="pt-BR"/>
        </a:p>
      </dgm:t>
    </dgm:pt>
    <dgm:pt modelId="{4C5C1873-BDDE-4D98-9807-12AF738BF6D8}" type="pres">
      <dgm:prSet presAssocID="{808A3E21-4437-4939-8D80-17BDFE1B8721}" presName="spacer" presStyleCnt="0"/>
      <dgm:spPr/>
    </dgm:pt>
    <dgm:pt modelId="{0C56B3F7-2AC9-4AB4-B197-8C530678272E}" type="pres">
      <dgm:prSet presAssocID="{BBD9E1B4-4EA2-49DF-AEE6-0D98ED0DD301}" presName="parentText" presStyleLbl="node1" presStyleIdx="3" presStyleCnt="8" custLinFactY="38340" custLinFactNeighborY="100000">
        <dgm:presLayoutVars>
          <dgm:chMax val="0"/>
          <dgm:bulletEnabled val="1"/>
        </dgm:presLayoutVars>
      </dgm:prSet>
      <dgm:spPr/>
      <dgm:t>
        <a:bodyPr/>
        <a:lstStyle/>
        <a:p>
          <a:endParaRPr lang="pt-BR"/>
        </a:p>
      </dgm:t>
    </dgm:pt>
    <dgm:pt modelId="{322AE2A5-0FD2-4AB9-A7A5-8420A8119800}" type="pres">
      <dgm:prSet presAssocID="{1FB70AE5-98B1-4C7B-9478-47F3E371B0AD}" presName="spacer" presStyleCnt="0"/>
      <dgm:spPr/>
    </dgm:pt>
    <dgm:pt modelId="{2396217A-93DC-4C00-A61F-632909C544D2}" type="pres">
      <dgm:prSet presAssocID="{D0F1EC8C-2118-49CC-BE0B-7167BF38B75E}" presName="parentText" presStyleLbl="node1" presStyleIdx="4" presStyleCnt="8" custLinFactY="15851" custLinFactNeighborY="100000">
        <dgm:presLayoutVars>
          <dgm:chMax val="0"/>
          <dgm:bulletEnabled val="1"/>
        </dgm:presLayoutVars>
      </dgm:prSet>
      <dgm:spPr/>
      <dgm:t>
        <a:bodyPr/>
        <a:lstStyle/>
        <a:p>
          <a:endParaRPr lang="pt-BR"/>
        </a:p>
      </dgm:t>
    </dgm:pt>
    <dgm:pt modelId="{9DA67A56-666D-4632-881A-E65B2A1735C1}" type="pres">
      <dgm:prSet presAssocID="{03FEE68C-17F6-485D-8DB7-C5AFD5094422}" presName="spacer" presStyleCnt="0"/>
      <dgm:spPr/>
    </dgm:pt>
    <dgm:pt modelId="{5FB464D7-403B-4C1F-AF1C-F5AD6A99D546}" type="pres">
      <dgm:prSet presAssocID="{C9818880-2B79-44FD-83DA-282CC27BF646}" presName="parentText" presStyleLbl="node1" presStyleIdx="5" presStyleCnt="8">
        <dgm:presLayoutVars>
          <dgm:chMax val="0"/>
          <dgm:bulletEnabled val="1"/>
        </dgm:presLayoutVars>
      </dgm:prSet>
      <dgm:spPr/>
      <dgm:t>
        <a:bodyPr/>
        <a:lstStyle/>
        <a:p>
          <a:endParaRPr lang="pt-BR"/>
        </a:p>
      </dgm:t>
    </dgm:pt>
    <dgm:pt modelId="{79BA5CA4-C4A5-4EF2-9795-5C2C485E35DE}" type="pres">
      <dgm:prSet presAssocID="{5F5E2C2A-AB0E-47EA-AE45-22208E1B3300}" presName="spacer" presStyleCnt="0"/>
      <dgm:spPr/>
    </dgm:pt>
    <dgm:pt modelId="{6FF20A6E-F701-44E2-A68D-CADF354353D2}" type="pres">
      <dgm:prSet presAssocID="{F722442D-DEDA-4010-97D9-1A7FCD400968}" presName="parentText" presStyleLbl="node1" presStyleIdx="6" presStyleCnt="8">
        <dgm:presLayoutVars>
          <dgm:chMax val="0"/>
          <dgm:bulletEnabled val="1"/>
        </dgm:presLayoutVars>
      </dgm:prSet>
      <dgm:spPr/>
      <dgm:t>
        <a:bodyPr/>
        <a:lstStyle/>
        <a:p>
          <a:endParaRPr lang="pt-BR"/>
        </a:p>
      </dgm:t>
    </dgm:pt>
    <dgm:pt modelId="{5F6EBE62-BA5B-46A6-B157-94396FBD73F7}" type="pres">
      <dgm:prSet presAssocID="{BDD9ACAC-A31E-44D5-BE31-72245E267873}" presName="spacer" presStyleCnt="0"/>
      <dgm:spPr/>
    </dgm:pt>
    <dgm:pt modelId="{6D581911-DDCB-4925-ACEA-3E374526FFEE}" type="pres">
      <dgm:prSet presAssocID="{3BBE7C73-7B9B-499F-AA15-E81B99A6FCE4}" presName="parentText" presStyleLbl="node1" presStyleIdx="7" presStyleCnt="8">
        <dgm:presLayoutVars>
          <dgm:chMax val="0"/>
          <dgm:bulletEnabled val="1"/>
        </dgm:presLayoutVars>
      </dgm:prSet>
      <dgm:spPr/>
      <dgm:t>
        <a:bodyPr/>
        <a:lstStyle/>
        <a:p>
          <a:endParaRPr lang="pt-BR"/>
        </a:p>
      </dgm:t>
    </dgm:pt>
  </dgm:ptLst>
  <dgm:cxnLst>
    <dgm:cxn modelId="{86361B42-4F0C-4904-AC09-4A0742FDF6D5}" type="presOf" srcId="{BBD9E1B4-4EA2-49DF-AEE6-0D98ED0DD301}" destId="{0C56B3F7-2AC9-4AB4-B197-8C530678272E}" srcOrd="0" destOrd="0" presId="urn:microsoft.com/office/officeart/2005/8/layout/vList2"/>
    <dgm:cxn modelId="{2266C051-B4E5-426D-AEDF-F9313A261773}" type="presOf" srcId="{C9818880-2B79-44FD-83DA-282CC27BF646}" destId="{5FB464D7-403B-4C1F-AF1C-F5AD6A99D546}" srcOrd="0" destOrd="0" presId="urn:microsoft.com/office/officeart/2005/8/layout/vList2"/>
    <dgm:cxn modelId="{6FB425DC-9A01-4E33-AF7D-2319FB3A9C7D}" type="presOf" srcId="{6C59810D-4AD5-4B56-94D8-ABE25A99A6CF}" destId="{F4CACAD0-516D-46FE-82E6-CEA9A539331B}" srcOrd="0" destOrd="0" presId="urn:microsoft.com/office/officeart/2005/8/layout/vList2"/>
    <dgm:cxn modelId="{2C9A7E86-5DD8-463C-A627-3A812CF42C6C}" type="presOf" srcId="{F722442D-DEDA-4010-97D9-1A7FCD400968}" destId="{6FF20A6E-F701-44E2-A68D-CADF354353D2}" srcOrd="0" destOrd="0" presId="urn:microsoft.com/office/officeart/2005/8/layout/vList2"/>
    <dgm:cxn modelId="{56C29009-8481-4657-A136-B627E51DA11A}" type="presOf" srcId="{B023283D-50D7-4B81-8FB5-C9A3AE1F9D04}" destId="{D5323B0D-5FEA-44FD-8F0B-AAC1BB22FE62}" srcOrd="0" destOrd="0" presId="urn:microsoft.com/office/officeart/2005/8/layout/vList2"/>
    <dgm:cxn modelId="{DD09CAC5-E27E-45C0-88E0-F69605E56756}" type="presOf" srcId="{0FA84B18-4209-4F8D-93E0-268860D9816C}" destId="{99F9BB55-E78A-404C-9D64-178090E3561F}" srcOrd="0" destOrd="0" presId="urn:microsoft.com/office/officeart/2005/8/layout/vList2"/>
    <dgm:cxn modelId="{966546A9-657A-4249-916D-E21818E5F267}" srcId="{59400BA3-5F0D-4EA3-B61F-7EB28A5131E0}" destId="{F722442D-DEDA-4010-97D9-1A7FCD400968}" srcOrd="6" destOrd="0" parTransId="{3A45F6E5-8E95-4276-94B0-EDCB304712A1}" sibTransId="{BDD9ACAC-A31E-44D5-BE31-72245E267873}"/>
    <dgm:cxn modelId="{1B104D54-B746-4A30-857E-90568C8760B0}" srcId="{59400BA3-5F0D-4EA3-B61F-7EB28A5131E0}" destId="{3BBE7C73-7B9B-499F-AA15-E81B99A6FCE4}" srcOrd="7" destOrd="0" parTransId="{9871B7F0-81F6-4337-A591-87B958DEA2EE}" sibTransId="{9EB1D409-048E-4232-BCC0-2F4E43208A6A}"/>
    <dgm:cxn modelId="{F839631F-9EF5-4BB3-BE4F-96A1498B7EBE}" type="presOf" srcId="{3BBE7C73-7B9B-499F-AA15-E81B99A6FCE4}" destId="{6D581911-DDCB-4925-ACEA-3E374526FFEE}" srcOrd="0" destOrd="0" presId="urn:microsoft.com/office/officeart/2005/8/layout/vList2"/>
    <dgm:cxn modelId="{9945CA6D-99E7-488D-A4DA-C7BD5D44FB60}" srcId="{59400BA3-5F0D-4EA3-B61F-7EB28A5131E0}" destId="{BBD9E1B4-4EA2-49DF-AEE6-0D98ED0DD301}" srcOrd="3" destOrd="0" parTransId="{CC20B28C-5743-499F-A721-F3D69A7ACF3A}" sibTransId="{1FB70AE5-98B1-4C7B-9478-47F3E371B0AD}"/>
    <dgm:cxn modelId="{B50799F8-4902-44DB-A0E4-BC2B1A3AE201}" type="presOf" srcId="{59400BA3-5F0D-4EA3-B61F-7EB28A5131E0}" destId="{23DFDDEB-72E7-4922-BDF7-EB275A461DD7}" srcOrd="0" destOrd="0" presId="urn:microsoft.com/office/officeart/2005/8/layout/vList2"/>
    <dgm:cxn modelId="{9F083165-AA1D-4576-93D5-6DBE057881D0}" srcId="{59400BA3-5F0D-4EA3-B61F-7EB28A5131E0}" destId="{D0F1EC8C-2118-49CC-BE0B-7167BF38B75E}" srcOrd="4" destOrd="0" parTransId="{658DF3A9-B628-48D8-9E90-E12E13762C05}" sibTransId="{03FEE68C-17F6-485D-8DB7-C5AFD5094422}"/>
    <dgm:cxn modelId="{E536F7D9-3748-47F4-BB7E-9890D809DEF8}" srcId="{59400BA3-5F0D-4EA3-B61F-7EB28A5131E0}" destId="{C9818880-2B79-44FD-83DA-282CC27BF646}" srcOrd="5" destOrd="0" parTransId="{265751C3-9219-4E1A-A06B-AA60E0F1424B}" sibTransId="{5F5E2C2A-AB0E-47EA-AE45-22208E1B3300}"/>
    <dgm:cxn modelId="{3B30B34D-C9E7-4141-A1EB-8C661BC37B02}" type="presOf" srcId="{D0F1EC8C-2118-49CC-BE0B-7167BF38B75E}" destId="{2396217A-93DC-4C00-A61F-632909C544D2}" srcOrd="0" destOrd="0" presId="urn:microsoft.com/office/officeart/2005/8/layout/vList2"/>
    <dgm:cxn modelId="{21EFAF0F-DEBE-4351-9B9D-7F2D4B6D8789}" srcId="{59400BA3-5F0D-4EA3-B61F-7EB28A5131E0}" destId="{6C59810D-4AD5-4B56-94D8-ABE25A99A6CF}" srcOrd="2" destOrd="0" parTransId="{C52EC452-31E9-41AB-8DBA-5D4DFA38A68A}" sibTransId="{808A3E21-4437-4939-8D80-17BDFE1B8721}"/>
    <dgm:cxn modelId="{EA573C2A-C132-4537-A063-2704A19C5894}" srcId="{59400BA3-5F0D-4EA3-B61F-7EB28A5131E0}" destId="{0FA84B18-4209-4F8D-93E0-268860D9816C}" srcOrd="0" destOrd="0" parTransId="{400245E8-D1F7-4A00-B8A3-A55D4F35DE1F}" sibTransId="{E2AD00E3-0BCB-4F78-9D1E-EADFBFD550EC}"/>
    <dgm:cxn modelId="{DC8A431A-F6F0-43A1-9CC3-C65BB8193398}" srcId="{59400BA3-5F0D-4EA3-B61F-7EB28A5131E0}" destId="{B023283D-50D7-4B81-8FB5-C9A3AE1F9D04}" srcOrd="1" destOrd="0" parTransId="{79845ED3-6C45-4BBD-B7E9-3D0DEA3AC01E}" sibTransId="{041827AD-9E36-4CE7-9811-05A43EEDFA52}"/>
    <dgm:cxn modelId="{93AAF1FD-0DCB-4323-9AA9-21B70C33D71F}" type="presParOf" srcId="{23DFDDEB-72E7-4922-BDF7-EB275A461DD7}" destId="{99F9BB55-E78A-404C-9D64-178090E3561F}" srcOrd="0" destOrd="0" presId="urn:microsoft.com/office/officeart/2005/8/layout/vList2"/>
    <dgm:cxn modelId="{6B729486-3527-471F-A97F-B8DB1EFD542E}" type="presParOf" srcId="{23DFDDEB-72E7-4922-BDF7-EB275A461DD7}" destId="{6CC31FED-84CA-40C5-BA7F-7051FE8698FD}" srcOrd="1" destOrd="0" presId="urn:microsoft.com/office/officeart/2005/8/layout/vList2"/>
    <dgm:cxn modelId="{DD9ED207-EB94-4A59-BC03-1B15FE5A38C0}" type="presParOf" srcId="{23DFDDEB-72E7-4922-BDF7-EB275A461DD7}" destId="{D5323B0D-5FEA-44FD-8F0B-AAC1BB22FE62}" srcOrd="2" destOrd="0" presId="urn:microsoft.com/office/officeart/2005/8/layout/vList2"/>
    <dgm:cxn modelId="{5B2B0493-F58E-43AA-93EE-7A8C92DAE1B8}" type="presParOf" srcId="{23DFDDEB-72E7-4922-BDF7-EB275A461DD7}" destId="{13187BFE-5915-4E2B-8D62-642AF90F521F}" srcOrd="3" destOrd="0" presId="urn:microsoft.com/office/officeart/2005/8/layout/vList2"/>
    <dgm:cxn modelId="{D7533734-A01D-4F69-91E3-BB8F340BD791}" type="presParOf" srcId="{23DFDDEB-72E7-4922-BDF7-EB275A461DD7}" destId="{F4CACAD0-516D-46FE-82E6-CEA9A539331B}" srcOrd="4" destOrd="0" presId="urn:microsoft.com/office/officeart/2005/8/layout/vList2"/>
    <dgm:cxn modelId="{44061E06-2807-46FB-A731-55A43F387801}" type="presParOf" srcId="{23DFDDEB-72E7-4922-BDF7-EB275A461DD7}" destId="{4C5C1873-BDDE-4D98-9807-12AF738BF6D8}" srcOrd="5" destOrd="0" presId="urn:microsoft.com/office/officeart/2005/8/layout/vList2"/>
    <dgm:cxn modelId="{4E72BE4C-BBB8-4912-9E14-2DCE84E227B9}" type="presParOf" srcId="{23DFDDEB-72E7-4922-BDF7-EB275A461DD7}" destId="{0C56B3F7-2AC9-4AB4-B197-8C530678272E}" srcOrd="6" destOrd="0" presId="urn:microsoft.com/office/officeart/2005/8/layout/vList2"/>
    <dgm:cxn modelId="{5F65CCA4-12CE-412C-A51A-37B640CB7892}" type="presParOf" srcId="{23DFDDEB-72E7-4922-BDF7-EB275A461DD7}" destId="{322AE2A5-0FD2-4AB9-A7A5-8420A8119800}" srcOrd="7" destOrd="0" presId="urn:microsoft.com/office/officeart/2005/8/layout/vList2"/>
    <dgm:cxn modelId="{417F2637-D86E-4EB5-AE49-1245B12952C3}" type="presParOf" srcId="{23DFDDEB-72E7-4922-BDF7-EB275A461DD7}" destId="{2396217A-93DC-4C00-A61F-632909C544D2}" srcOrd="8" destOrd="0" presId="urn:microsoft.com/office/officeart/2005/8/layout/vList2"/>
    <dgm:cxn modelId="{A89CF711-CC26-47EE-8A1B-F99B2E778877}" type="presParOf" srcId="{23DFDDEB-72E7-4922-BDF7-EB275A461DD7}" destId="{9DA67A56-666D-4632-881A-E65B2A1735C1}" srcOrd="9" destOrd="0" presId="urn:microsoft.com/office/officeart/2005/8/layout/vList2"/>
    <dgm:cxn modelId="{6F1B0AD3-B68C-4AA2-A6A3-6E53BCFBA440}" type="presParOf" srcId="{23DFDDEB-72E7-4922-BDF7-EB275A461DD7}" destId="{5FB464D7-403B-4C1F-AF1C-F5AD6A99D546}" srcOrd="10" destOrd="0" presId="urn:microsoft.com/office/officeart/2005/8/layout/vList2"/>
    <dgm:cxn modelId="{6EDC53C4-0E2B-43BA-B490-AF1D866519E0}" type="presParOf" srcId="{23DFDDEB-72E7-4922-BDF7-EB275A461DD7}" destId="{79BA5CA4-C4A5-4EF2-9795-5C2C485E35DE}" srcOrd="11" destOrd="0" presId="urn:microsoft.com/office/officeart/2005/8/layout/vList2"/>
    <dgm:cxn modelId="{375CED24-0A4B-4AB1-B00F-820647B6A21B}" type="presParOf" srcId="{23DFDDEB-72E7-4922-BDF7-EB275A461DD7}" destId="{6FF20A6E-F701-44E2-A68D-CADF354353D2}" srcOrd="12" destOrd="0" presId="urn:microsoft.com/office/officeart/2005/8/layout/vList2"/>
    <dgm:cxn modelId="{F460140D-AC32-4975-9344-A1A8A1148228}" type="presParOf" srcId="{23DFDDEB-72E7-4922-BDF7-EB275A461DD7}" destId="{5F6EBE62-BA5B-46A6-B157-94396FBD73F7}" srcOrd="13" destOrd="0" presId="urn:microsoft.com/office/officeart/2005/8/layout/vList2"/>
    <dgm:cxn modelId="{ED983B97-993C-450C-A2A6-6551EC6C5872}" type="presParOf" srcId="{23DFDDEB-72E7-4922-BDF7-EB275A461DD7}" destId="{6D581911-DDCB-4925-ACEA-3E374526FFEE}" srcOrd="14"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400BA3-5F0D-4EA3-B61F-7EB28A5131E0}"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pt-BR"/>
        </a:p>
      </dgm:t>
    </dgm:pt>
    <dgm:pt modelId="{0FA84B18-4209-4F8D-93E0-268860D9816C}">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rgbClr val="C00000"/>
              </a:solidFill>
              <a:hlinkClick xmlns:r="http://schemas.openxmlformats.org/officeDocument/2006/relationships" r:id="rId1" action="ppaction://hlinksldjump"/>
            </a:rPr>
            <a:t>Introdução</a:t>
          </a:r>
          <a:endParaRPr lang="pt-BR" sz="1800" dirty="0">
            <a:solidFill>
              <a:srgbClr val="C00000"/>
            </a:solidFill>
          </a:endParaRPr>
        </a:p>
      </dgm:t>
    </dgm:pt>
    <dgm:pt modelId="{400245E8-D1F7-4A00-B8A3-A55D4F35DE1F}" type="parTrans" cxnId="{EA573C2A-C132-4537-A063-2704A19C5894}">
      <dgm:prSet/>
      <dgm:spPr/>
      <dgm:t>
        <a:bodyPr/>
        <a:lstStyle/>
        <a:p>
          <a:pPr algn="r"/>
          <a:endParaRPr lang="pt-BR" sz="1800"/>
        </a:p>
      </dgm:t>
    </dgm:pt>
    <dgm:pt modelId="{E2AD00E3-0BCB-4F78-9D1E-EADFBFD550EC}" type="sibTrans" cxnId="{EA573C2A-C132-4537-A063-2704A19C5894}">
      <dgm:prSet/>
      <dgm:spPr/>
      <dgm:t>
        <a:bodyPr/>
        <a:lstStyle/>
        <a:p>
          <a:pPr algn="r"/>
          <a:endParaRPr lang="pt-BR" sz="1800"/>
        </a:p>
      </dgm:t>
    </dgm:pt>
    <dgm:pt modelId="{B023283D-50D7-4B81-8FB5-C9A3AE1F9D04}">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chemeClr val="accent1">
                  <a:lumMod val="75000"/>
                </a:schemeClr>
              </a:solidFill>
            </a:rPr>
            <a:t>Recursos</a:t>
          </a:r>
          <a:endParaRPr lang="pt-BR" sz="1800" dirty="0">
            <a:solidFill>
              <a:schemeClr val="accent1">
                <a:lumMod val="75000"/>
              </a:schemeClr>
            </a:solidFill>
          </a:endParaRPr>
        </a:p>
      </dgm:t>
    </dgm:pt>
    <dgm:pt modelId="{79845ED3-6C45-4BBD-B7E9-3D0DEA3AC01E}" type="parTrans" cxnId="{DC8A431A-F6F0-43A1-9CC3-C65BB8193398}">
      <dgm:prSet/>
      <dgm:spPr/>
      <dgm:t>
        <a:bodyPr/>
        <a:lstStyle/>
        <a:p>
          <a:pPr algn="r"/>
          <a:endParaRPr lang="pt-BR" sz="1800"/>
        </a:p>
      </dgm:t>
    </dgm:pt>
    <dgm:pt modelId="{041827AD-9E36-4CE7-9811-05A43EEDFA52}" type="sibTrans" cxnId="{DC8A431A-F6F0-43A1-9CC3-C65BB8193398}">
      <dgm:prSet/>
      <dgm:spPr/>
      <dgm:t>
        <a:bodyPr/>
        <a:lstStyle/>
        <a:p>
          <a:pPr algn="r"/>
          <a:endParaRPr lang="pt-BR" sz="1800"/>
        </a:p>
      </dgm:t>
    </dgm:pt>
    <dgm:pt modelId="{6C59810D-4AD5-4B56-94D8-ABE25A99A6CF}">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2" action="ppaction://hlinksldjump"/>
            </a:rPr>
            <a:t>Caso 01</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C52EC452-31E9-41AB-8DBA-5D4DFA38A68A}" type="parTrans" cxnId="{21EFAF0F-DEBE-4351-9B9D-7F2D4B6D8789}">
      <dgm:prSet/>
      <dgm:spPr/>
      <dgm:t>
        <a:bodyPr/>
        <a:lstStyle/>
        <a:p>
          <a:pPr algn="r"/>
          <a:endParaRPr lang="pt-BR" sz="1800"/>
        </a:p>
      </dgm:t>
    </dgm:pt>
    <dgm:pt modelId="{808A3E21-4437-4939-8D80-17BDFE1B8721}" type="sibTrans" cxnId="{21EFAF0F-DEBE-4351-9B9D-7F2D4B6D8789}">
      <dgm:prSet/>
      <dgm:spPr/>
      <dgm:t>
        <a:bodyPr/>
        <a:lstStyle/>
        <a:p>
          <a:pPr algn="r"/>
          <a:endParaRPr lang="pt-BR" sz="1800"/>
        </a:p>
      </dgm:t>
    </dgm:pt>
    <dgm:pt modelId="{BBD9E1B4-4EA2-49DF-AEE6-0D98ED0DD301}">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3" action="ppaction://hlinksldjump"/>
            </a:rPr>
            <a:t>Caso 02</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CC20B28C-5743-499F-A721-F3D69A7ACF3A}" type="parTrans" cxnId="{9945CA6D-99E7-488D-A4DA-C7BD5D44FB60}">
      <dgm:prSet/>
      <dgm:spPr/>
      <dgm:t>
        <a:bodyPr/>
        <a:lstStyle/>
        <a:p>
          <a:pPr algn="r"/>
          <a:endParaRPr lang="pt-BR" sz="1800"/>
        </a:p>
      </dgm:t>
    </dgm:pt>
    <dgm:pt modelId="{1FB70AE5-98B1-4C7B-9478-47F3E371B0AD}" type="sibTrans" cxnId="{9945CA6D-99E7-488D-A4DA-C7BD5D44FB60}">
      <dgm:prSet/>
      <dgm:spPr/>
      <dgm:t>
        <a:bodyPr/>
        <a:lstStyle/>
        <a:p>
          <a:pPr algn="r"/>
          <a:endParaRPr lang="pt-BR" sz="1800"/>
        </a:p>
      </dgm:t>
    </dgm:pt>
    <dgm:pt modelId="{D0F1EC8C-2118-49CC-BE0B-7167BF38B75E}">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4" action="ppaction://hlinksldjump"/>
            </a:rPr>
            <a:t>Processos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658DF3A9-B628-48D8-9E90-E12E13762C05}" type="parTrans" cxnId="{9F083165-AA1D-4576-93D5-6DBE057881D0}">
      <dgm:prSet/>
      <dgm:spPr/>
      <dgm:t>
        <a:bodyPr/>
        <a:lstStyle/>
        <a:p>
          <a:pPr algn="r"/>
          <a:endParaRPr lang="pt-BR" sz="1800"/>
        </a:p>
      </dgm:t>
    </dgm:pt>
    <dgm:pt modelId="{03FEE68C-17F6-485D-8DB7-C5AFD5094422}" type="sibTrans" cxnId="{9F083165-AA1D-4576-93D5-6DBE057881D0}">
      <dgm:prSet/>
      <dgm:spPr/>
      <dgm:t>
        <a:bodyPr/>
        <a:lstStyle/>
        <a:p>
          <a:pPr algn="r"/>
          <a:endParaRPr lang="pt-BR" sz="1800"/>
        </a:p>
      </dgm:t>
    </dgm:pt>
    <dgm:pt modelId="{C9818880-2B79-44FD-83DA-282CC27BF646}">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5" action="ppaction://hlinksldjump"/>
            </a:rPr>
            <a:t>Tarefas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65751C3-9219-4E1A-A06B-AA60E0F1424B}" type="parTrans" cxnId="{E536F7D9-3748-47F4-BB7E-9890D809DEF8}">
      <dgm:prSet/>
      <dgm:spPr/>
      <dgm:t>
        <a:bodyPr/>
        <a:lstStyle/>
        <a:p>
          <a:pPr algn="r"/>
          <a:endParaRPr lang="pt-BR" sz="1800"/>
        </a:p>
      </dgm:t>
    </dgm:pt>
    <dgm:pt modelId="{5F5E2C2A-AB0E-47EA-AE45-22208E1B3300}" type="sibTrans" cxnId="{E536F7D9-3748-47F4-BB7E-9890D809DEF8}">
      <dgm:prSet/>
      <dgm:spPr/>
      <dgm:t>
        <a:bodyPr/>
        <a:lstStyle/>
        <a:p>
          <a:pPr algn="r"/>
          <a:endParaRPr lang="pt-BR" sz="1800"/>
        </a:p>
      </dgm:t>
    </dgm:pt>
    <dgm:pt modelId="{F722442D-DEDA-4010-97D9-1A7FCD400968}">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6" action="ppaction://hlinksldjump"/>
            </a:rPr>
            <a:t>Avaliação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A45F6E5-8E95-4276-94B0-EDCB304712A1}" type="parTrans" cxnId="{966546A9-657A-4249-916D-E21818E5F267}">
      <dgm:prSet/>
      <dgm:spPr/>
      <dgm:t>
        <a:bodyPr/>
        <a:lstStyle/>
        <a:p>
          <a:pPr algn="r"/>
          <a:endParaRPr lang="pt-BR" sz="1800"/>
        </a:p>
      </dgm:t>
    </dgm:pt>
    <dgm:pt modelId="{BDD9ACAC-A31E-44D5-BE31-72245E267873}" type="sibTrans" cxnId="{966546A9-657A-4249-916D-E21818E5F267}">
      <dgm:prSet/>
      <dgm:spPr/>
      <dgm:t>
        <a:bodyPr/>
        <a:lstStyle/>
        <a:p>
          <a:pPr algn="r"/>
          <a:endParaRPr lang="pt-BR" sz="1800"/>
        </a:p>
      </dgm:t>
    </dgm:pt>
    <dgm:pt modelId="{3BBE7C73-7B9B-499F-AA15-E81B99A6FCE4}">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7" action="ppaction://hlinksldjump"/>
            </a:rPr>
            <a:t>Conclusão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9871B7F0-81F6-4337-A591-87B958DEA2EE}" type="parTrans" cxnId="{1B104D54-B746-4A30-857E-90568C8760B0}">
      <dgm:prSet/>
      <dgm:spPr/>
      <dgm:t>
        <a:bodyPr/>
        <a:lstStyle/>
        <a:p>
          <a:pPr algn="r"/>
          <a:endParaRPr lang="pt-BR" sz="1800"/>
        </a:p>
      </dgm:t>
    </dgm:pt>
    <dgm:pt modelId="{9EB1D409-048E-4232-BCC0-2F4E43208A6A}" type="sibTrans" cxnId="{1B104D54-B746-4A30-857E-90568C8760B0}">
      <dgm:prSet/>
      <dgm:spPr/>
      <dgm:t>
        <a:bodyPr/>
        <a:lstStyle/>
        <a:p>
          <a:pPr algn="r"/>
          <a:endParaRPr lang="pt-BR" sz="1800"/>
        </a:p>
      </dgm:t>
    </dgm:pt>
    <dgm:pt modelId="{23DFDDEB-72E7-4922-BDF7-EB275A461DD7}" type="pres">
      <dgm:prSet presAssocID="{59400BA3-5F0D-4EA3-B61F-7EB28A5131E0}" presName="linear" presStyleCnt="0">
        <dgm:presLayoutVars>
          <dgm:animLvl val="lvl"/>
          <dgm:resizeHandles val="exact"/>
        </dgm:presLayoutVars>
      </dgm:prSet>
      <dgm:spPr/>
      <dgm:t>
        <a:bodyPr/>
        <a:lstStyle/>
        <a:p>
          <a:endParaRPr lang="pt-BR"/>
        </a:p>
      </dgm:t>
    </dgm:pt>
    <dgm:pt modelId="{99F9BB55-E78A-404C-9D64-178090E3561F}" type="pres">
      <dgm:prSet presAssocID="{0FA84B18-4209-4F8D-93E0-268860D9816C}" presName="parentText" presStyleLbl="node1" presStyleIdx="0" presStyleCnt="8" custScaleY="106387" custLinFactY="34839" custLinFactNeighborX="0" custLinFactNeighborY="100000">
        <dgm:presLayoutVars>
          <dgm:chMax val="0"/>
          <dgm:bulletEnabled val="1"/>
        </dgm:presLayoutVars>
      </dgm:prSet>
      <dgm:spPr/>
      <dgm:t>
        <a:bodyPr/>
        <a:lstStyle/>
        <a:p>
          <a:endParaRPr lang="pt-BR"/>
        </a:p>
      </dgm:t>
    </dgm:pt>
    <dgm:pt modelId="{6CC31FED-84CA-40C5-BA7F-7051FE8698FD}" type="pres">
      <dgm:prSet presAssocID="{E2AD00E3-0BCB-4F78-9D1E-EADFBFD550EC}" presName="spacer" presStyleCnt="0"/>
      <dgm:spPr/>
    </dgm:pt>
    <dgm:pt modelId="{D5323B0D-5FEA-44FD-8F0B-AAC1BB22FE62}" type="pres">
      <dgm:prSet presAssocID="{B023283D-50D7-4B81-8FB5-C9A3AE1F9D04}" presName="parentText" presStyleLbl="node1" presStyleIdx="1" presStyleCnt="8" custLinFactY="41273" custLinFactNeighborX="1403" custLinFactNeighborY="100000">
        <dgm:presLayoutVars>
          <dgm:chMax val="0"/>
          <dgm:bulletEnabled val="1"/>
        </dgm:presLayoutVars>
      </dgm:prSet>
      <dgm:spPr/>
      <dgm:t>
        <a:bodyPr/>
        <a:lstStyle/>
        <a:p>
          <a:endParaRPr lang="pt-BR"/>
        </a:p>
      </dgm:t>
    </dgm:pt>
    <dgm:pt modelId="{13187BFE-5915-4E2B-8D62-642AF90F521F}" type="pres">
      <dgm:prSet presAssocID="{041827AD-9E36-4CE7-9811-05A43EEDFA52}" presName="spacer" presStyleCnt="0"/>
      <dgm:spPr/>
    </dgm:pt>
    <dgm:pt modelId="{F4CACAD0-516D-46FE-82E6-CEA9A539331B}" type="pres">
      <dgm:prSet presAssocID="{6C59810D-4AD5-4B56-94D8-ABE25A99A6CF}" presName="parentText" presStyleLbl="node1" presStyleIdx="2" presStyleCnt="8" custLinFactY="29993" custLinFactNeighborY="100000">
        <dgm:presLayoutVars>
          <dgm:chMax val="0"/>
          <dgm:bulletEnabled val="1"/>
        </dgm:presLayoutVars>
      </dgm:prSet>
      <dgm:spPr/>
      <dgm:t>
        <a:bodyPr/>
        <a:lstStyle/>
        <a:p>
          <a:endParaRPr lang="pt-BR"/>
        </a:p>
      </dgm:t>
    </dgm:pt>
    <dgm:pt modelId="{4C5C1873-BDDE-4D98-9807-12AF738BF6D8}" type="pres">
      <dgm:prSet presAssocID="{808A3E21-4437-4939-8D80-17BDFE1B8721}" presName="spacer" presStyleCnt="0"/>
      <dgm:spPr/>
    </dgm:pt>
    <dgm:pt modelId="{0C56B3F7-2AC9-4AB4-B197-8C530678272E}" type="pres">
      <dgm:prSet presAssocID="{BBD9E1B4-4EA2-49DF-AEE6-0D98ED0DD301}" presName="parentText" presStyleLbl="node1" presStyleIdx="3" presStyleCnt="8" custLinFactY="38340" custLinFactNeighborY="100000">
        <dgm:presLayoutVars>
          <dgm:chMax val="0"/>
          <dgm:bulletEnabled val="1"/>
        </dgm:presLayoutVars>
      </dgm:prSet>
      <dgm:spPr/>
      <dgm:t>
        <a:bodyPr/>
        <a:lstStyle/>
        <a:p>
          <a:endParaRPr lang="pt-BR"/>
        </a:p>
      </dgm:t>
    </dgm:pt>
    <dgm:pt modelId="{322AE2A5-0FD2-4AB9-A7A5-8420A8119800}" type="pres">
      <dgm:prSet presAssocID="{1FB70AE5-98B1-4C7B-9478-47F3E371B0AD}" presName="spacer" presStyleCnt="0"/>
      <dgm:spPr/>
    </dgm:pt>
    <dgm:pt modelId="{2396217A-93DC-4C00-A61F-632909C544D2}" type="pres">
      <dgm:prSet presAssocID="{D0F1EC8C-2118-49CC-BE0B-7167BF38B75E}" presName="parentText" presStyleLbl="node1" presStyleIdx="4" presStyleCnt="8" custLinFactY="15851" custLinFactNeighborY="100000">
        <dgm:presLayoutVars>
          <dgm:chMax val="0"/>
          <dgm:bulletEnabled val="1"/>
        </dgm:presLayoutVars>
      </dgm:prSet>
      <dgm:spPr/>
      <dgm:t>
        <a:bodyPr/>
        <a:lstStyle/>
        <a:p>
          <a:endParaRPr lang="pt-BR"/>
        </a:p>
      </dgm:t>
    </dgm:pt>
    <dgm:pt modelId="{9DA67A56-666D-4632-881A-E65B2A1735C1}" type="pres">
      <dgm:prSet presAssocID="{03FEE68C-17F6-485D-8DB7-C5AFD5094422}" presName="spacer" presStyleCnt="0"/>
      <dgm:spPr/>
    </dgm:pt>
    <dgm:pt modelId="{5FB464D7-403B-4C1F-AF1C-F5AD6A99D546}" type="pres">
      <dgm:prSet presAssocID="{C9818880-2B79-44FD-83DA-282CC27BF646}" presName="parentText" presStyleLbl="node1" presStyleIdx="5" presStyleCnt="8" custLinFactNeighborX="0" custLinFactNeighborY="86267">
        <dgm:presLayoutVars>
          <dgm:chMax val="0"/>
          <dgm:bulletEnabled val="1"/>
        </dgm:presLayoutVars>
      </dgm:prSet>
      <dgm:spPr/>
      <dgm:t>
        <a:bodyPr/>
        <a:lstStyle/>
        <a:p>
          <a:endParaRPr lang="pt-BR"/>
        </a:p>
      </dgm:t>
    </dgm:pt>
    <dgm:pt modelId="{79BA5CA4-C4A5-4EF2-9795-5C2C485E35DE}" type="pres">
      <dgm:prSet presAssocID="{5F5E2C2A-AB0E-47EA-AE45-22208E1B3300}" presName="spacer" presStyleCnt="0"/>
      <dgm:spPr/>
    </dgm:pt>
    <dgm:pt modelId="{6FF20A6E-F701-44E2-A68D-CADF354353D2}" type="pres">
      <dgm:prSet presAssocID="{F722442D-DEDA-4010-97D9-1A7FCD400968}" presName="parentText" presStyleLbl="node1" presStyleIdx="6" presStyleCnt="8">
        <dgm:presLayoutVars>
          <dgm:chMax val="0"/>
          <dgm:bulletEnabled val="1"/>
        </dgm:presLayoutVars>
      </dgm:prSet>
      <dgm:spPr/>
      <dgm:t>
        <a:bodyPr/>
        <a:lstStyle/>
        <a:p>
          <a:endParaRPr lang="pt-BR"/>
        </a:p>
      </dgm:t>
    </dgm:pt>
    <dgm:pt modelId="{5F6EBE62-BA5B-46A6-B157-94396FBD73F7}" type="pres">
      <dgm:prSet presAssocID="{BDD9ACAC-A31E-44D5-BE31-72245E267873}" presName="spacer" presStyleCnt="0"/>
      <dgm:spPr/>
    </dgm:pt>
    <dgm:pt modelId="{6D581911-DDCB-4925-ACEA-3E374526FFEE}" type="pres">
      <dgm:prSet presAssocID="{3BBE7C73-7B9B-499F-AA15-E81B99A6FCE4}" presName="parentText" presStyleLbl="node1" presStyleIdx="7" presStyleCnt="8">
        <dgm:presLayoutVars>
          <dgm:chMax val="0"/>
          <dgm:bulletEnabled val="1"/>
        </dgm:presLayoutVars>
      </dgm:prSet>
      <dgm:spPr/>
      <dgm:t>
        <a:bodyPr/>
        <a:lstStyle/>
        <a:p>
          <a:endParaRPr lang="pt-BR"/>
        </a:p>
      </dgm:t>
    </dgm:pt>
  </dgm:ptLst>
  <dgm:cxnLst>
    <dgm:cxn modelId="{063D0048-B2C3-4DB3-8485-28E6E1FB9595}" type="presOf" srcId="{BBD9E1B4-4EA2-49DF-AEE6-0D98ED0DD301}" destId="{0C56B3F7-2AC9-4AB4-B197-8C530678272E}" srcOrd="0" destOrd="0" presId="urn:microsoft.com/office/officeart/2005/8/layout/vList2"/>
    <dgm:cxn modelId="{735C69DA-4B27-4A96-A2CF-BE023A074BEC}" type="presOf" srcId="{59400BA3-5F0D-4EA3-B61F-7EB28A5131E0}" destId="{23DFDDEB-72E7-4922-BDF7-EB275A461DD7}" srcOrd="0" destOrd="0" presId="urn:microsoft.com/office/officeart/2005/8/layout/vList2"/>
    <dgm:cxn modelId="{D68E9253-2E2E-42C4-8F23-B28A2068DE2A}" type="presOf" srcId="{6C59810D-4AD5-4B56-94D8-ABE25A99A6CF}" destId="{F4CACAD0-516D-46FE-82E6-CEA9A539331B}" srcOrd="0" destOrd="0" presId="urn:microsoft.com/office/officeart/2005/8/layout/vList2"/>
    <dgm:cxn modelId="{C4C5A39D-3FEC-402C-97C9-775714E0BFAD}" type="presOf" srcId="{F722442D-DEDA-4010-97D9-1A7FCD400968}" destId="{6FF20A6E-F701-44E2-A68D-CADF354353D2}" srcOrd="0" destOrd="0" presId="urn:microsoft.com/office/officeart/2005/8/layout/vList2"/>
    <dgm:cxn modelId="{966546A9-657A-4249-916D-E21818E5F267}" srcId="{59400BA3-5F0D-4EA3-B61F-7EB28A5131E0}" destId="{F722442D-DEDA-4010-97D9-1A7FCD400968}" srcOrd="6" destOrd="0" parTransId="{3A45F6E5-8E95-4276-94B0-EDCB304712A1}" sibTransId="{BDD9ACAC-A31E-44D5-BE31-72245E267873}"/>
    <dgm:cxn modelId="{B95BBC69-FA24-4F9F-A3E2-C2826E5275AD}" type="presOf" srcId="{0FA84B18-4209-4F8D-93E0-268860D9816C}" destId="{99F9BB55-E78A-404C-9D64-178090E3561F}" srcOrd="0" destOrd="0" presId="urn:microsoft.com/office/officeart/2005/8/layout/vList2"/>
    <dgm:cxn modelId="{1B104D54-B746-4A30-857E-90568C8760B0}" srcId="{59400BA3-5F0D-4EA3-B61F-7EB28A5131E0}" destId="{3BBE7C73-7B9B-499F-AA15-E81B99A6FCE4}" srcOrd="7" destOrd="0" parTransId="{9871B7F0-81F6-4337-A591-87B958DEA2EE}" sibTransId="{9EB1D409-048E-4232-BCC0-2F4E43208A6A}"/>
    <dgm:cxn modelId="{F45B224F-9E46-47A2-9CDA-DADBF4FE4B4C}" type="presOf" srcId="{C9818880-2B79-44FD-83DA-282CC27BF646}" destId="{5FB464D7-403B-4C1F-AF1C-F5AD6A99D546}" srcOrd="0" destOrd="0" presId="urn:microsoft.com/office/officeart/2005/8/layout/vList2"/>
    <dgm:cxn modelId="{9945CA6D-99E7-488D-A4DA-C7BD5D44FB60}" srcId="{59400BA3-5F0D-4EA3-B61F-7EB28A5131E0}" destId="{BBD9E1B4-4EA2-49DF-AEE6-0D98ED0DD301}" srcOrd="3" destOrd="0" parTransId="{CC20B28C-5743-499F-A721-F3D69A7ACF3A}" sibTransId="{1FB70AE5-98B1-4C7B-9478-47F3E371B0AD}"/>
    <dgm:cxn modelId="{9F083165-AA1D-4576-93D5-6DBE057881D0}" srcId="{59400BA3-5F0D-4EA3-B61F-7EB28A5131E0}" destId="{D0F1EC8C-2118-49CC-BE0B-7167BF38B75E}" srcOrd="4" destOrd="0" parTransId="{658DF3A9-B628-48D8-9E90-E12E13762C05}" sibTransId="{03FEE68C-17F6-485D-8DB7-C5AFD5094422}"/>
    <dgm:cxn modelId="{E536F7D9-3748-47F4-BB7E-9890D809DEF8}" srcId="{59400BA3-5F0D-4EA3-B61F-7EB28A5131E0}" destId="{C9818880-2B79-44FD-83DA-282CC27BF646}" srcOrd="5" destOrd="0" parTransId="{265751C3-9219-4E1A-A06B-AA60E0F1424B}" sibTransId="{5F5E2C2A-AB0E-47EA-AE45-22208E1B3300}"/>
    <dgm:cxn modelId="{D091AC4F-C7FF-4506-8B39-F39A06975913}" type="presOf" srcId="{3BBE7C73-7B9B-499F-AA15-E81B99A6FCE4}" destId="{6D581911-DDCB-4925-ACEA-3E374526FFEE}" srcOrd="0" destOrd="0" presId="urn:microsoft.com/office/officeart/2005/8/layout/vList2"/>
    <dgm:cxn modelId="{21EFAF0F-DEBE-4351-9B9D-7F2D4B6D8789}" srcId="{59400BA3-5F0D-4EA3-B61F-7EB28A5131E0}" destId="{6C59810D-4AD5-4B56-94D8-ABE25A99A6CF}" srcOrd="2" destOrd="0" parTransId="{C52EC452-31E9-41AB-8DBA-5D4DFA38A68A}" sibTransId="{808A3E21-4437-4939-8D80-17BDFE1B8721}"/>
    <dgm:cxn modelId="{EA573C2A-C132-4537-A063-2704A19C5894}" srcId="{59400BA3-5F0D-4EA3-B61F-7EB28A5131E0}" destId="{0FA84B18-4209-4F8D-93E0-268860D9816C}" srcOrd="0" destOrd="0" parTransId="{400245E8-D1F7-4A00-B8A3-A55D4F35DE1F}" sibTransId="{E2AD00E3-0BCB-4F78-9D1E-EADFBFD550EC}"/>
    <dgm:cxn modelId="{733C6402-2B04-4C4C-A494-D6168ABD356E}" type="presOf" srcId="{B023283D-50D7-4B81-8FB5-C9A3AE1F9D04}" destId="{D5323B0D-5FEA-44FD-8F0B-AAC1BB22FE62}" srcOrd="0" destOrd="0" presId="urn:microsoft.com/office/officeart/2005/8/layout/vList2"/>
    <dgm:cxn modelId="{95ECD70D-36A1-4951-9600-AF8FD08624E6}" type="presOf" srcId="{D0F1EC8C-2118-49CC-BE0B-7167BF38B75E}" destId="{2396217A-93DC-4C00-A61F-632909C544D2}" srcOrd="0" destOrd="0" presId="urn:microsoft.com/office/officeart/2005/8/layout/vList2"/>
    <dgm:cxn modelId="{DC8A431A-F6F0-43A1-9CC3-C65BB8193398}" srcId="{59400BA3-5F0D-4EA3-B61F-7EB28A5131E0}" destId="{B023283D-50D7-4B81-8FB5-C9A3AE1F9D04}" srcOrd="1" destOrd="0" parTransId="{79845ED3-6C45-4BBD-B7E9-3D0DEA3AC01E}" sibTransId="{041827AD-9E36-4CE7-9811-05A43EEDFA52}"/>
    <dgm:cxn modelId="{16AB02EE-2921-4ECA-A292-6F9FD4AECDDC}" type="presParOf" srcId="{23DFDDEB-72E7-4922-BDF7-EB275A461DD7}" destId="{99F9BB55-E78A-404C-9D64-178090E3561F}" srcOrd="0" destOrd="0" presId="urn:microsoft.com/office/officeart/2005/8/layout/vList2"/>
    <dgm:cxn modelId="{222129E6-6237-4131-89D6-E5027BA7E6BB}" type="presParOf" srcId="{23DFDDEB-72E7-4922-BDF7-EB275A461DD7}" destId="{6CC31FED-84CA-40C5-BA7F-7051FE8698FD}" srcOrd="1" destOrd="0" presId="urn:microsoft.com/office/officeart/2005/8/layout/vList2"/>
    <dgm:cxn modelId="{7C8EADE4-797D-4F2F-BAF5-379046D6FCFD}" type="presParOf" srcId="{23DFDDEB-72E7-4922-BDF7-EB275A461DD7}" destId="{D5323B0D-5FEA-44FD-8F0B-AAC1BB22FE62}" srcOrd="2" destOrd="0" presId="urn:microsoft.com/office/officeart/2005/8/layout/vList2"/>
    <dgm:cxn modelId="{14149826-DCA6-41A5-87BD-C4919B3EBBF1}" type="presParOf" srcId="{23DFDDEB-72E7-4922-BDF7-EB275A461DD7}" destId="{13187BFE-5915-4E2B-8D62-642AF90F521F}" srcOrd="3" destOrd="0" presId="urn:microsoft.com/office/officeart/2005/8/layout/vList2"/>
    <dgm:cxn modelId="{6B3B3057-7228-4A30-99EC-C16891B8E726}" type="presParOf" srcId="{23DFDDEB-72E7-4922-BDF7-EB275A461DD7}" destId="{F4CACAD0-516D-46FE-82E6-CEA9A539331B}" srcOrd="4" destOrd="0" presId="urn:microsoft.com/office/officeart/2005/8/layout/vList2"/>
    <dgm:cxn modelId="{532CF5A1-41DB-4421-BAE4-D3E1E571C26C}" type="presParOf" srcId="{23DFDDEB-72E7-4922-BDF7-EB275A461DD7}" destId="{4C5C1873-BDDE-4D98-9807-12AF738BF6D8}" srcOrd="5" destOrd="0" presId="urn:microsoft.com/office/officeart/2005/8/layout/vList2"/>
    <dgm:cxn modelId="{7EBB287F-2A51-4732-A367-80AB5498F54B}" type="presParOf" srcId="{23DFDDEB-72E7-4922-BDF7-EB275A461DD7}" destId="{0C56B3F7-2AC9-4AB4-B197-8C530678272E}" srcOrd="6" destOrd="0" presId="urn:microsoft.com/office/officeart/2005/8/layout/vList2"/>
    <dgm:cxn modelId="{6177DDC6-A75E-476A-91DD-7A76F41EAA5C}" type="presParOf" srcId="{23DFDDEB-72E7-4922-BDF7-EB275A461DD7}" destId="{322AE2A5-0FD2-4AB9-A7A5-8420A8119800}" srcOrd="7" destOrd="0" presId="urn:microsoft.com/office/officeart/2005/8/layout/vList2"/>
    <dgm:cxn modelId="{B8AEEAB4-32CC-4E67-AD7B-A9836B201723}" type="presParOf" srcId="{23DFDDEB-72E7-4922-BDF7-EB275A461DD7}" destId="{2396217A-93DC-4C00-A61F-632909C544D2}" srcOrd="8" destOrd="0" presId="urn:microsoft.com/office/officeart/2005/8/layout/vList2"/>
    <dgm:cxn modelId="{91B5C186-C41E-46C2-A3F5-792DC0D9ED91}" type="presParOf" srcId="{23DFDDEB-72E7-4922-BDF7-EB275A461DD7}" destId="{9DA67A56-666D-4632-881A-E65B2A1735C1}" srcOrd="9" destOrd="0" presId="urn:microsoft.com/office/officeart/2005/8/layout/vList2"/>
    <dgm:cxn modelId="{FD654AAF-01C1-4043-82EF-CF25407B19F4}" type="presParOf" srcId="{23DFDDEB-72E7-4922-BDF7-EB275A461DD7}" destId="{5FB464D7-403B-4C1F-AF1C-F5AD6A99D546}" srcOrd="10" destOrd="0" presId="urn:microsoft.com/office/officeart/2005/8/layout/vList2"/>
    <dgm:cxn modelId="{9157A2F0-7193-4C8B-A596-2B24B4153963}" type="presParOf" srcId="{23DFDDEB-72E7-4922-BDF7-EB275A461DD7}" destId="{79BA5CA4-C4A5-4EF2-9795-5C2C485E35DE}" srcOrd="11" destOrd="0" presId="urn:microsoft.com/office/officeart/2005/8/layout/vList2"/>
    <dgm:cxn modelId="{39052B93-D747-44B0-AFAD-36D28F86160D}" type="presParOf" srcId="{23DFDDEB-72E7-4922-BDF7-EB275A461DD7}" destId="{6FF20A6E-F701-44E2-A68D-CADF354353D2}" srcOrd="12" destOrd="0" presId="urn:microsoft.com/office/officeart/2005/8/layout/vList2"/>
    <dgm:cxn modelId="{CAE933F4-8F08-4B73-9F22-78711FE2E071}" type="presParOf" srcId="{23DFDDEB-72E7-4922-BDF7-EB275A461DD7}" destId="{5F6EBE62-BA5B-46A6-B157-94396FBD73F7}" srcOrd="13" destOrd="0" presId="urn:microsoft.com/office/officeart/2005/8/layout/vList2"/>
    <dgm:cxn modelId="{5135455D-25DF-4E46-9C42-1A626332B7E6}" type="presParOf" srcId="{23DFDDEB-72E7-4922-BDF7-EB275A461DD7}" destId="{6D581911-DDCB-4925-ACEA-3E374526FFEE}" srcOrd="1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9400BA3-5F0D-4EA3-B61F-7EB28A5131E0}"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pt-BR"/>
        </a:p>
      </dgm:t>
    </dgm:pt>
    <dgm:pt modelId="{0FA84B18-4209-4F8D-93E0-268860D9816C}">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rgbClr val="C00000"/>
              </a:solidFill>
              <a:hlinkClick xmlns:r="http://schemas.openxmlformats.org/officeDocument/2006/relationships" r:id="rId1" action="ppaction://hlinksldjump"/>
            </a:rPr>
            <a:t>Introdução</a:t>
          </a:r>
          <a:endParaRPr lang="pt-BR" sz="1800" dirty="0">
            <a:solidFill>
              <a:srgbClr val="C00000"/>
            </a:solidFill>
          </a:endParaRPr>
        </a:p>
      </dgm:t>
    </dgm:pt>
    <dgm:pt modelId="{400245E8-D1F7-4A00-B8A3-A55D4F35DE1F}" type="parTrans" cxnId="{EA573C2A-C132-4537-A063-2704A19C5894}">
      <dgm:prSet/>
      <dgm:spPr/>
      <dgm:t>
        <a:bodyPr/>
        <a:lstStyle/>
        <a:p>
          <a:pPr algn="r"/>
          <a:endParaRPr lang="pt-BR" sz="1800"/>
        </a:p>
      </dgm:t>
    </dgm:pt>
    <dgm:pt modelId="{E2AD00E3-0BCB-4F78-9D1E-EADFBFD550EC}" type="sibTrans" cxnId="{EA573C2A-C132-4537-A063-2704A19C5894}">
      <dgm:prSet/>
      <dgm:spPr/>
      <dgm:t>
        <a:bodyPr/>
        <a:lstStyle/>
        <a:p>
          <a:pPr algn="r"/>
          <a:endParaRPr lang="pt-BR" sz="1800"/>
        </a:p>
      </dgm:t>
    </dgm:pt>
    <dgm:pt modelId="{B023283D-50D7-4B81-8FB5-C9A3AE1F9D04}">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chemeClr val="accent1">
                  <a:lumMod val="75000"/>
                </a:schemeClr>
              </a:solidFill>
            </a:rPr>
            <a:t>Recursos</a:t>
          </a:r>
          <a:endParaRPr lang="pt-BR" sz="1800" dirty="0">
            <a:solidFill>
              <a:schemeClr val="accent1">
                <a:lumMod val="75000"/>
              </a:schemeClr>
            </a:solidFill>
          </a:endParaRPr>
        </a:p>
      </dgm:t>
    </dgm:pt>
    <dgm:pt modelId="{79845ED3-6C45-4BBD-B7E9-3D0DEA3AC01E}" type="parTrans" cxnId="{DC8A431A-F6F0-43A1-9CC3-C65BB8193398}">
      <dgm:prSet/>
      <dgm:spPr/>
      <dgm:t>
        <a:bodyPr/>
        <a:lstStyle/>
        <a:p>
          <a:pPr algn="r"/>
          <a:endParaRPr lang="pt-BR" sz="1800"/>
        </a:p>
      </dgm:t>
    </dgm:pt>
    <dgm:pt modelId="{041827AD-9E36-4CE7-9811-05A43EEDFA52}" type="sibTrans" cxnId="{DC8A431A-F6F0-43A1-9CC3-C65BB8193398}">
      <dgm:prSet/>
      <dgm:spPr/>
      <dgm:t>
        <a:bodyPr/>
        <a:lstStyle/>
        <a:p>
          <a:pPr algn="r"/>
          <a:endParaRPr lang="pt-BR" sz="1800"/>
        </a:p>
      </dgm:t>
    </dgm:pt>
    <dgm:pt modelId="{6C59810D-4AD5-4B56-94D8-ABE25A99A6CF}">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chemeClr val="accent1">
                  <a:lumMod val="75000"/>
                </a:schemeClr>
              </a:solidFill>
              <a:hlinkClick xmlns:r="http://schemas.openxmlformats.org/officeDocument/2006/relationships" r:id="rId2" action="ppaction://hlinksldjump"/>
            </a:rPr>
            <a:t>Caso 01</a:t>
          </a:r>
          <a:endParaRPr lang="pt-BR" sz="1800" b="1" dirty="0">
            <a:solidFill>
              <a:schemeClr val="accent1">
                <a:lumMod val="75000"/>
              </a:schemeClr>
            </a:solidFill>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C52EC452-31E9-41AB-8DBA-5D4DFA38A68A}" type="parTrans" cxnId="{21EFAF0F-DEBE-4351-9B9D-7F2D4B6D8789}">
      <dgm:prSet/>
      <dgm:spPr/>
      <dgm:t>
        <a:bodyPr/>
        <a:lstStyle/>
        <a:p>
          <a:pPr algn="r"/>
          <a:endParaRPr lang="pt-BR" sz="1800"/>
        </a:p>
      </dgm:t>
    </dgm:pt>
    <dgm:pt modelId="{808A3E21-4437-4939-8D80-17BDFE1B8721}" type="sibTrans" cxnId="{21EFAF0F-DEBE-4351-9B9D-7F2D4B6D8789}">
      <dgm:prSet/>
      <dgm:spPr/>
      <dgm:t>
        <a:bodyPr/>
        <a:lstStyle/>
        <a:p>
          <a:pPr algn="r"/>
          <a:endParaRPr lang="pt-BR" sz="1800"/>
        </a:p>
      </dgm:t>
    </dgm:pt>
    <dgm:pt modelId="{BBD9E1B4-4EA2-49DF-AEE6-0D98ED0DD301}">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3" action="ppaction://hlinksldjump"/>
            </a:rPr>
            <a:t>Caso 02</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CC20B28C-5743-499F-A721-F3D69A7ACF3A}" type="parTrans" cxnId="{9945CA6D-99E7-488D-A4DA-C7BD5D44FB60}">
      <dgm:prSet/>
      <dgm:spPr/>
      <dgm:t>
        <a:bodyPr/>
        <a:lstStyle/>
        <a:p>
          <a:pPr algn="r"/>
          <a:endParaRPr lang="pt-BR" sz="1800"/>
        </a:p>
      </dgm:t>
    </dgm:pt>
    <dgm:pt modelId="{1FB70AE5-98B1-4C7B-9478-47F3E371B0AD}" type="sibTrans" cxnId="{9945CA6D-99E7-488D-A4DA-C7BD5D44FB60}">
      <dgm:prSet/>
      <dgm:spPr/>
      <dgm:t>
        <a:bodyPr/>
        <a:lstStyle/>
        <a:p>
          <a:pPr algn="r"/>
          <a:endParaRPr lang="pt-BR" sz="1800"/>
        </a:p>
      </dgm:t>
    </dgm:pt>
    <dgm:pt modelId="{D0F1EC8C-2118-49CC-BE0B-7167BF38B75E}">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4" action="ppaction://hlinksldjump"/>
            </a:rPr>
            <a:t>Processos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658DF3A9-B628-48D8-9E90-E12E13762C05}" type="parTrans" cxnId="{9F083165-AA1D-4576-93D5-6DBE057881D0}">
      <dgm:prSet/>
      <dgm:spPr/>
      <dgm:t>
        <a:bodyPr/>
        <a:lstStyle/>
        <a:p>
          <a:pPr algn="r"/>
          <a:endParaRPr lang="pt-BR" sz="1800"/>
        </a:p>
      </dgm:t>
    </dgm:pt>
    <dgm:pt modelId="{03FEE68C-17F6-485D-8DB7-C5AFD5094422}" type="sibTrans" cxnId="{9F083165-AA1D-4576-93D5-6DBE057881D0}">
      <dgm:prSet/>
      <dgm:spPr/>
      <dgm:t>
        <a:bodyPr/>
        <a:lstStyle/>
        <a:p>
          <a:pPr algn="r"/>
          <a:endParaRPr lang="pt-BR" sz="1800"/>
        </a:p>
      </dgm:t>
    </dgm:pt>
    <dgm:pt modelId="{C9818880-2B79-44FD-83DA-282CC27BF646}">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5" action="ppaction://hlinksldjump"/>
            </a:rPr>
            <a:t>Tarefas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65751C3-9219-4E1A-A06B-AA60E0F1424B}" type="parTrans" cxnId="{E536F7D9-3748-47F4-BB7E-9890D809DEF8}">
      <dgm:prSet/>
      <dgm:spPr/>
      <dgm:t>
        <a:bodyPr/>
        <a:lstStyle/>
        <a:p>
          <a:pPr algn="r"/>
          <a:endParaRPr lang="pt-BR" sz="1800"/>
        </a:p>
      </dgm:t>
    </dgm:pt>
    <dgm:pt modelId="{5F5E2C2A-AB0E-47EA-AE45-22208E1B3300}" type="sibTrans" cxnId="{E536F7D9-3748-47F4-BB7E-9890D809DEF8}">
      <dgm:prSet/>
      <dgm:spPr/>
      <dgm:t>
        <a:bodyPr/>
        <a:lstStyle/>
        <a:p>
          <a:pPr algn="r"/>
          <a:endParaRPr lang="pt-BR" sz="1800"/>
        </a:p>
      </dgm:t>
    </dgm:pt>
    <dgm:pt modelId="{F722442D-DEDA-4010-97D9-1A7FCD400968}">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6" action="ppaction://hlinksldjump"/>
            </a:rPr>
            <a:t>Avaliação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A45F6E5-8E95-4276-94B0-EDCB304712A1}" type="parTrans" cxnId="{966546A9-657A-4249-916D-E21818E5F267}">
      <dgm:prSet/>
      <dgm:spPr/>
      <dgm:t>
        <a:bodyPr/>
        <a:lstStyle/>
        <a:p>
          <a:pPr algn="r"/>
          <a:endParaRPr lang="pt-BR" sz="1800"/>
        </a:p>
      </dgm:t>
    </dgm:pt>
    <dgm:pt modelId="{BDD9ACAC-A31E-44D5-BE31-72245E267873}" type="sibTrans" cxnId="{966546A9-657A-4249-916D-E21818E5F267}">
      <dgm:prSet/>
      <dgm:spPr/>
      <dgm:t>
        <a:bodyPr/>
        <a:lstStyle/>
        <a:p>
          <a:pPr algn="r"/>
          <a:endParaRPr lang="pt-BR" sz="1800"/>
        </a:p>
      </dgm:t>
    </dgm:pt>
    <dgm:pt modelId="{3BBE7C73-7B9B-499F-AA15-E81B99A6FCE4}">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7" action="ppaction://hlinksldjump"/>
            </a:rPr>
            <a:t>Conclusão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9871B7F0-81F6-4337-A591-87B958DEA2EE}" type="parTrans" cxnId="{1B104D54-B746-4A30-857E-90568C8760B0}">
      <dgm:prSet/>
      <dgm:spPr/>
      <dgm:t>
        <a:bodyPr/>
        <a:lstStyle/>
        <a:p>
          <a:pPr algn="r"/>
          <a:endParaRPr lang="pt-BR" sz="1800"/>
        </a:p>
      </dgm:t>
    </dgm:pt>
    <dgm:pt modelId="{9EB1D409-048E-4232-BCC0-2F4E43208A6A}" type="sibTrans" cxnId="{1B104D54-B746-4A30-857E-90568C8760B0}">
      <dgm:prSet/>
      <dgm:spPr/>
      <dgm:t>
        <a:bodyPr/>
        <a:lstStyle/>
        <a:p>
          <a:pPr algn="r"/>
          <a:endParaRPr lang="pt-BR" sz="1800"/>
        </a:p>
      </dgm:t>
    </dgm:pt>
    <dgm:pt modelId="{23DFDDEB-72E7-4922-BDF7-EB275A461DD7}" type="pres">
      <dgm:prSet presAssocID="{59400BA3-5F0D-4EA3-B61F-7EB28A5131E0}" presName="linear" presStyleCnt="0">
        <dgm:presLayoutVars>
          <dgm:animLvl val="lvl"/>
          <dgm:resizeHandles val="exact"/>
        </dgm:presLayoutVars>
      </dgm:prSet>
      <dgm:spPr/>
      <dgm:t>
        <a:bodyPr/>
        <a:lstStyle/>
        <a:p>
          <a:endParaRPr lang="pt-BR"/>
        </a:p>
      </dgm:t>
    </dgm:pt>
    <dgm:pt modelId="{99F9BB55-E78A-404C-9D64-178090E3561F}" type="pres">
      <dgm:prSet presAssocID="{0FA84B18-4209-4F8D-93E0-268860D9816C}" presName="parentText" presStyleLbl="node1" presStyleIdx="0" presStyleCnt="8" custScaleY="106387" custLinFactY="34839" custLinFactNeighborX="0" custLinFactNeighborY="100000">
        <dgm:presLayoutVars>
          <dgm:chMax val="0"/>
          <dgm:bulletEnabled val="1"/>
        </dgm:presLayoutVars>
      </dgm:prSet>
      <dgm:spPr/>
      <dgm:t>
        <a:bodyPr/>
        <a:lstStyle/>
        <a:p>
          <a:endParaRPr lang="pt-BR"/>
        </a:p>
      </dgm:t>
    </dgm:pt>
    <dgm:pt modelId="{6CC31FED-84CA-40C5-BA7F-7051FE8698FD}" type="pres">
      <dgm:prSet presAssocID="{E2AD00E3-0BCB-4F78-9D1E-EADFBFD550EC}" presName="spacer" presStyleCnt="0"/>
      <dgm:spPr/>
    </dgm:pt>
    <dgm:pt modelId="{D5323B0D-5FEA-44FD-8F0B-AAC1BB22FE62}" type="pres">
      <dgm:prSet presAssocID="{B023283D-50D7-4B81-8FB5-C9A3AE1F9D04}" presName="parentText" presStyleLbl="node1" presStyleIdx="1" presStyleCnt="8" custLinFactY="41273" custLinFactNeighborX="1403" custLinFactNeighborY="100000">
        <dgm:presLayoutVars>
          <dgm:chMax val="0"/>
          <dgm:bulletEnabled val="1"/>
        </dgm:presLayoutVars>
      </dgm:prSet>
      <dgm:spPr/>
      <dgm:t>
        <a:bodyPr/>
        <a:lstStyle/>
        <a:p>
          <a:endParaRPr lang="pt-BR"/>
        </a:p>
      </dgm:t>
    </dgm:pt>
    <dgm:pt modelId="{13187BFE-5915-4E2B-8D62-642AF90F521F}" type="pres">
      <dgm:prSet presAssocID="{041827AD-9E36-4CE7-9811-05A43EEDFA52}" presName="spacer" presStyleCnt="0"/>
      <dgm:spPr/>
    </dgm:pt>
    <dgm:pt modelId="{F4CACAD0-516D-46FE-82E6-CEA9A539331B}" type="pres">
      <dgm:prSet presAssocID="{6C59810D-4AD5-4B56-94D8-ABE25A99A6CF}" presName="parentText" presStyleLbl="node1" presStyleIdx="2" presStyleCnt="8" custLinFactY="29993" custLinFactNeighborY="100000">
        <dgm:presLayoutVars>
          <dgm:chMax val="0"/>
          <dgm:bulletEnabled val="1"/>
        </dgm:presLayoutVars>
      </dgm:prSet>
      <dgm:spPr/>
      <dgm:t>
        <a:bodyPr/>
        <a:lstStyle/>
        <a:p>
          <a:endParaRPr lang="pt-BR"/>
        </a:p>
      </dgm:t>
    </dgm:pt>
    <dgm:pt modelId="{4C5C1873-BDDE-4D98-9807-12AF738BF6D8}" type="pres">
      <dgm:prSet presAssocID="{808A3E21-4437-4939-8D80-17BDFE1B8721}" presName="spacer" presStyleCnt="0"/>
      <dgm:spPr/>
    </dgm:pt>
    <dgm:pt modelId="{0C56B3F7-2AC9-4AB4-B197-8C530678272E}" type="pres">
      <dgm:prSet presAssocID="{BBD9E1B4-4EA2-49DF-AEE6-0D98ED0DD301}" presName="parentText" presStyleLbl="node1" presStyleIdx="3" presStyleCnt="8" custLinFactY="38340" custLinFactNeighborY="100000">
        <dgm:presLayoutVars>
          <dgm:chMax val="0"/>
          <dgm:bulletEnabled val="1"/>
        </dgm:presLayoutVars>
      </dgm:prSet>
      <dgm:spPr/>
      <dgm:t>
        <a:bodyPr/>
        <a:lstStyle/>
        <a:p>
          <a:endParaRPr lang="pt-BR"/>
        </a:p>
      </dgm:t>
    </dgm:pt>
    <dgm:pt modelId="{322AE2A5-0FD2-4AB9-A7A5-8420A8119800}" type="pres">
      <dgm:prSet presAssocID="{1FB70AE5-98B1-4C7B-9478-47F3E371B0AD}" presName="spacer" presStyleCnt="0"/>
      <dgm:spPr/>
    </dgm:pt>
    <dgm:pt modelId="{2396217A-93DC-4C00-A61F-632909C544D2}" type="pres">
      <dgm:prSet presAssocID="{D0F1EC8C-2118-49CC-BE0B-7167BF38B75E}" presName="parentText" presStyleLbl="node1" presStyleIdx="4" presStyleCnt="8" custLinFactY="15851" custLinFactNeighborY="100000">
        <dgm:presLayoutVars>
          <dgm:chMax val="0"/>
          <dgm:bulletEnabled val="1"/>
        </dgm:presLayoutVars>
      </dgm:prSet>
      <dgm:spPr/>
      <dgm:t>
        <a:bodyPr/>
        <a:lstStyle/>
        <a:p>
          <a:endParaRPr lang="pt-BR"/>
        </a:p>
      </dgm:t>
    </dgm:pt>
    <dgm:pt modelId="{9DA67A56-666D-4632-881A-E65B2A1735C1}" type="pres">
      <dgm:prSet presAssocID="{03FEE68C-17F6-485D-8DB7-C5AFD5094422}" presName="spacer" presStyleCnt="0"/>
      <dgm:spPr/>
    </dgm:pt>
    <dgm:pt modelId="{5FB464D7-403B-4C1F-AF1C-F5AD6A99D546}" type="pres">
      <dgm:prSet presAssocID="{C9818880-2B79-44FD-83DA-282CC27BF646}" presName="parentText" presStyleLbl="node1" presStyleIdx="5" presStyleCnt="8">
        <dgm:presLayoutVars>
          <dgm:chMax val="0"/>
          <dgm:bulletEnabled val="1"/>
        </dgm:presLayoutVars>
      </dgm:prSet>
      <dgm:spPr/>
      <dgm:t>
        <a:bodyPr/>
        <a:lstStyle/>
        <a:p>
          <a:endParaRPr lang="pt-BR"/>
        </a:p>
      </dgm:t>
    </dgm:pt>
    <dgm:pt modelId="{79BA5CA4-C4A5-4EF2-9795-5C2C485E35DE}" type="pres">
      <dgm:prSet presAssocID="{5F5E2C2A-AB0E-47EA-AE45-22208E1B3300}" presName="spacer" presStyleCnt="0"/>
      <dgm:spPr/>
    </dgm:pt>
    <dgm:pt modelId="{6FF20A6E-F701-44E2-A68D-CADF354353D2}" type="pres">
      <dgm:prSet presAssocID="{F722442D-DEDA-4010-97D9-1A7FCD400968}" presName="parentText" presStyleLbl="node1" presStyleIdx="6" presStyleCnt="8">
        <dgm:presLayoutVars>
          <dgm:chMax val="0"/>
          <dgm:bulletEnabled val="1"/>
        </dgm:presLayoutVars>
      </dgm:prSet>
      <dgm:spPr/>
      <dgm:t>
        <a:bodyPr/>
        <a:lstStyle/>
        <a:p>
          <a:endParaRPr lang="pt-BR"/>
        </a:p>
      </dgm:t>
    </dgm:pt>
    <dgm:pt modelId="{5F6EBE62-BA5B-46A6-B157-94396FBD73F7}" type="pres">
      <dgm:prSet presAssocID="{BDD9ACAC-A31E-44D5-BE31-72245E267873}" presName="spacer" presStyleCnt="0"/>
      <dgm:spPr/>
    </dgm:pt>
    <dgm:pt modelId="{6D581911-DDCB-4925-ACEA-3E374526FFEE}" type="pres">
      <dgm:prSet presAssocID="{3BBE7C73-7B9B-499F-AA15-E81B99A6FCE4}" presName="parentText" presStyleLbl="node1" presStyleIdx="7" presStyleCnt="8">
        <dgm:presLayoutVars>
          <dgm:chMax val="0"/>
          <dgm:bulletEnabled val="1"/>
        </dgm:presLayoutVars>
      </dgm:prSet>
      <dgm:spPr/>
      <dgm:t>
        <a:bodyPr/>
        <a:lstStyle/>
        <a:p>
          <a:endParaRPr lang="pt-BR"/>
        </a:p>
      </dgm:t>
    </dgm:pt>
  </dgm:ptLst>
  <dgm:cxnLst>
    <dgm:cxn modelId="{B9A5ECF4-7BE3-4962-8F6D-6D570E57770E}" type="presOf" srcId="{BBD9E1B4-4EA2-49DF-AEE6-0D98ED0DD301}" destId="{0C56B3F7-2AC9-4AB4-B197-8C530678272E}" srcOrd="0" destOrd="0" presId="urn:microsoft.com/office/officeart/2005/8/layout/vList2"/>
    <dgm:cxn modelId="{4BC042EF-F1F7-4976-985D-EF2FAC131122}" type="presOf" srcId="{59400BA3-5F0D-4EA3-B61F-7EB28A5131E0}" destId="{23DFDDEB-72E7-4922-BDF7-EB275A461DD7}" srcOrd="0" destOrd="0" presId="urn:microsoft.com/office/officeart/2005/8/layout/vList2"/>
    <dgm:cxn modelId="{E3D1BDE5-9317-464F-9425-5B5F61411D9C}" type="presOf" srcId="{6C59810D-4AD5-4B56-94D8-ABE25A99A6CF}" destId="{F4CACAD0-516D-46FE-82E6-CEA9A539331B}" srcOrd="0" destOrd="0" presId="urn:microsoft.com/office/officeart/2005/8/layout/vList2"/>
    <dgm:cxn modelId="{0576BD2E-67A2-4C04-BE01-62255F305D20}" type="presOf" srcId="{0FA84B18-4209-4F8D-93E0-268860D9816C}" destId="{99F9BB55-E78A-404C-9D64-178090E3561F}" srcOrd="0" destOrd="0" presId="urn:microsoft.com/office/officeart/2005/8/layout/vList2"/>
    <dgm:cxn modelId="{EF85156B-078C-49B6-8A75-C7B8EE84797E}" type="presOf" srcId="{B023283D-50D7-4B81-8FB5-C9A3AE1F9D04}" destId="{D5323B0D-5FEA-44FD-8F0B-AAC1BB22FE62}" srcOrd="0" destOrd="0" presId="urn:microsoft.com/office/officeart/2005/8/layout/vList2"/>
    <dgm:cxn modelId="{E81BAA08-F39D-412F-8353-0834B40BFFD1}" type="presOf" srcId="{F722442D-DEDA-4010-97D9-1A7FCD400968}" destId="{6FF20A6E-F701-44E2-A68D-CADF354353D2}" srcOrd="0" destOrd="0" presId="urn:microsoft.com/office/officeart/2005/8/layout/vList2"/>
    <dgm:cxn modelId="{966546A9-657A-4249-916D-E21818E5F267}" srcId="{59400BA3-5F0D-4EA3-B61F-7EB28A5131E0}" destId="{F722442D-DEDA-4010-97D9-1A7FCD400968}" srcOrd="6" destOrd="0" parTransId="{3A45F6E5-8E95-4276-94B0-EDCB304712A1}" sibTransId="{BDD9ACAC-A31E-44D5-BE31-72245E267873}"/>
    <dgm:cxn modelId="{24129B1C-4625-4A2C-A605-749C546FA0BB}" type="presOf" srcId="{D0F1EC8C-2118-49CC-BE0B-7167BF38B75E}" destId="{2396217A-93DC-4C00-A61F-632909C544D2}" srcOrd="0" destOrd="0" presId="urn:microsoft.com/office/officeart/2005/8/layout/vList2"/>
    <dgm:cxn modelId="{1B104D54-B746-4A30-857E-90568C8760B0}" srcId="{59400BA3-5F0D-4EA3-B61F-7EB28A5131E0}" destId="{3BBE7C73-7B9B-499F-AA15-E81B99A6FCE4}" srcOrd="7" destOrd="0" parTransId="{9871B7F0-81F6-4337-A591-87B958DEA2EE}" sibTransId="{9EB1D409-048E-4232-BCC0-2F4E43208A6A}"/>
    <dgm:cxn modelId="{DF4E4B17-6D0D-4647-A900-41B4691F898C}" type="presOf" srcId="{3BBE7C73-7B9B-499F-AA15-E81B99A6FCE4}" destId="{6D581911-DDCB-4925-ACEA-3E374526FFEE}" srcOrd="0" destOrd="0" presId="urn:microsoft.com/office/officeart/2005/8/layout/vList2"/>
    <dgm:cxn modelId="{9945CA6D-99E7-488D-A4DA-C7BD5D44FB60}" srcId="{59400BA3-5F0D-4EA3-B61F-7EB28A5131E0}" destId="{BBD9E1B4-4EA2-49DF-AEE6-0D98ED0DD301}" srcOrd="3" destOrd="0" parTransId="{CC20B28C-5743-499F-A721-F3D69A7ACF3A}" sibTransId="{1FB70AE5-98B1-4C7B-9478-47F3E371B0AD}"/>
    <dgm:cxn modelId="{9F083165-AA1D-4576-93D5-6DBE057881D0}" srcId="{59400BA3-5F0D-4EA3-B61F-7EB28A5131E0}" destId="{D0F1EC8C-2118-49CC-BE0B-7167BF38B75E}" srcOrd="4" destOrd="0" parTransId="{658DF3A9-B628-48D8-9E90-E12E13762C05}" sibTransId="{03FEE68C-17F6-485D-8DB7-C5AFD5094422}"/>
    <dgm:cxn modelId="{E536F7D9-3748-47F4-BB7E-9890D809DEF8}" srcId="{59400BA3-5F0D-4EA3-B61F-7EB28A5131E0}" destId="{C9818880-2B79-44FD-83DA-282CC27BF646}" srcOrd="5" destOrd="0" parTransId="{265751C3-9219-4E1A-A06B-AA60E0F1424B}" sibTransId="{5F5E2C2A-AB0E-47EA-AE45-22208E1B3300}"/>
    <dgm:cxn modelId="{2B0433CF-87B1-461D-8BF0-EE6C18854E51}" type="presOf" srcId="{C9818880-2B79-44FD-83DA-282CC27BF646}" destId="{5FB464D7-403B-4C1F-AF1C-F5AD6A99D546}" srcOrd="0" destOrd="0" presId="urn:microsoft.com/office/officeart/2005/8/layout/vList2"/>
    <dgm:cxn modelId="{21EFAF0F-DEBE-4351-9B9D-7F2D4B6D8789}" srcId="{59400BA3-5F0D-4EA3-B61F-7EB28A5131E0}" destId="{6C59810D-4AD5-4B56-94D8-ABE25A99A6CF}" srcOrd="2" destOrd="0" parTransId="{C52EC452-31E9-41AB-8DBA-5D4DFA38A68A}" sibTransId="{808A3E21-4437-4939-8D80-17BDFE1B8721}"/>
    <dgm:cxn modelId="{EA573C2A-C132-4537-A063-2704A19C5894}" srcId="{59400BA3-5F0D-4EA3-B61F-7EB28A5131E0}" destId="{0FA84B18-4209-4F8D-93E0-268860D9816C}" srcOrd="0" destOrd="0" parTransId="{400245E8-D1F7-4A00-B8A3-A55D4F35DE1F}" sibTransId="{E2AD00E3-0BCB-4F78-9D1E-EADFBFD550EC}"/>
    <dgm:cxn modelId="{DC8A431A-F6F0-43A1-9CC3-C65BB8193398}" srcId="{59400BA3-5F0D-4EA3-B61F-7EB28A5131E0}" destId="{B023283D-50D7-4B81-8FB5-C9A3AE1F9D04}" srcOrd="1" destOrd="0" parTransId="{79845ED3-6C45-4BBD-B7E9-3D0DEA3AC01E}" sibTransId="{041827AD-9E36-4CE7-9811-05A43EEDFA52}"/>
    <dgm:cxn modelId="{46D7BA8F-673B-4E9B-89A8-BF6E86092A0E}" type="presParOf" srcId="{23DFDDEB-72E7-4922-BDF7-EB275A461DD7}" destId="{99F9BB55-E78A-404C-9D64-178090E3561F}" srcOrd="0" destOrd="0" presId="urn:microsoft.com/office/officeart/2005/8/layout/vList2"/>
    <dgm:cxn modelId="{BD7124C2-FFD6-4475-A55E-BC912C291135}" type="presParOf" srcId="{23DFDDEB-72E7-4922-BDF7-EB275A461DD7}" destId="{6CC31FED-84CA-40C5-BA7F-7051FE8698FD}" srcOrd="1" destOrd="0" presId="urn:microsoft.com/office/officeart/2005/8/layout/vList2"/>
    <dgm:cxn modelId="{6A7A9AA2-9B0F-458C-A208-417E25190F1C}" type="presParOf" srcId="{23DFDDEB-72E7-4922-BDF7-EB275A461DD7}" destId="{D5323B0D-5FEA-44FD-8F0B-AAC1BB22FE62}" srcOrd="2" destOrd="0" presId="urn:microsoft.com/office/officeart/2005/8/layout/vList2"/>
    <dgm:cxn modelId="{9AED168C-ED94-45B8-8A9B-C3AAEBA5DBDB}" type="presParOf" srcId="{23DFDDEB-72E7-4922-BDF7-EB275A461DD7}" destId="{13187BFE-5915-4E2B-8D62-642AF90F521F}" srcOrd="3" destOrd="0" presId="urn:microsoft.com/office/officeart/2005/8/layout/vList2"/>
    <dgm:cxn modelId="{1E4F3A01-290D-4EFC-9A1F-389E381FBEF0}" type="presParOf" srcId="{23DFDDEB-72E7-4922-BDF7-EB275A461DD7}" destId="{F4CACAD0-516D-46FE-82E6-CEA9A539331B}" srcOrd="4" destOrd="0" presId="urn:microsoft.com/office/officeart/2005/8/layout/vList2"/>
    <dgm:cxn modelId="{9F8719A9-E837-452E-BEC9-7A70170942B5}" type="presParOf" srcId="{23DFDDEB-72E7-4922-BDF7-EB275A461DD7}" destId="{4C5C1873-BDDE-4D98-9807-12AF738BF6D8}" srcOrd="5" destOrd="0" presId="urn:microsoft.com/office/officeart/2005/8/layout/vList2"/>
    <dgm:cxn modelId="{7F44B777-653A-4CB9-BD36-434018A974A3}" type="presParOf" srcId="{23DFDDEB-72E7-4922-BDF7-EB275A461DD7}" destId="{0C56B3F7-2AC9-4AB4-B197-8C530678272E}" srcOrd="6" destOrd="0" presId="urn:microsoft.com/office/officeart/2005/8/layout/vList2"/>
    <dgm:cxn modelId="{8734F530-A8BF-45A4-B262-EA1B5CF180F3}" type="presParOf" srcId="{23DFDDEB-72E7-4922-BDF7-EB275A461DD7}" destId="{322AE2A5-0FD2-4AB9-A7A5-8420A8119800}" srcOrd="7" destOrd="0" presId="urn:microsoft.com/office/officeart/2005/8/layout/vList2"/>
    <dgm:cxn modelId="{7A1CB76F-6147-4FE1-948B-A4A372686892}" type="presParOf" srcId="{23DFDDEB-72E7-4922-BDF7-EB275A461DD7}" destId="{2396217A-93DC-4C00-A61F-632909C544D2}" srcOrd="8" destOrd="0" presId="urn:microsoft.com/office/officeart/2005/8/layout/vList2"/>
    <dgm:cxn modelId="{BDF56363-F915-4A5B-848A-82E6AADB67A8}" type="presParOf" srcId="{23DFDDEB-72E7-4922-BDF7-EB275A461DD7}" destId="{9DA67A56-666D-4632-881A-E65B2A1735C1}" srcOrd="9" destOrd="0" presId="urn:microsoft.com/office/officeart/2005/8/layout/vList2"/>
    <dgm:cxn modelId="{7E5F152A-3030-4EEC-B86C-ED3582D99C0A}" type="presParOf" srcId="{23DFDDEB-72E7-4922-BDF7-EB275A461DD7}" destId="{5FB464D7-403B-4C1F-AF1C-F5AD6A99D546}" srcOrd="10" destOrd="0" presId="urn:microsoft.com/office/officeart/2005/8/layout/vList2"/>
    <dgm:cxn modelId="{B3F5D78B-9F57-4204-B42A-EB7156699F92}" type="presParOf" srcId="{23DFDDEB-72E7-4922-BDF7-EB275A461DD7}" destId="{79BA5CA4-C4A5-4EF2-9795-5C2C485E35DE}" srcOrd="11" destOrd="0" presId="urn:microsoft.com/office/officeart/2005/8/layout/vList2"/>
    <dgm:cxn modelId="{56269FC2-F300-4FCD-B851-6538199C747A}" type="presParOf" srcId="{23DFDDEB-72E7-4922-BDF7-EB275A461DD7}" destId="{6FF20A6E-F701-44E2-A68D-CADF354353D2}" srcOrd="12" destOrd="0" presId="urn:microsoft.com/office/officeart/2005/8/layout/vList2"/>
    <dgm:cxn modelId="{DF401C9A-779B-44FE-8E3D-9AEF3AA02ACF}" type="presParOf" srcId="{23DFDDEB-72E7-4922-BDF7-EB275A461DD7}" destId="{5F6EBE62-BA5B-46A6-B157-94396FBD73F7}" srcOrd="13" destOrd="0" presId="urn:microsoft.com/office/officeart/2005/8/layout/vList2"/>
    <dgm:cxn modelId="{09C02A1B-30E5-4EBE-B074-147A07F40113}" type="presParOf" srcId="{23DFDDEB-72E7-4922-BDF7-EB275A461DD7}" destId="{6D581911-DDCB-4925-ACEA-3E374526FFEE}" srcOrd="1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9400BA3-5F0D-4EA3-B61F-7EB28A5131E0}"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pt-BR"/>
        </a:p>
      </dgm:t>
    </dgm:pt>
    <dgm:pt modelId="{0FA84B18-4209-4F8D-93E0-268860D9816C}">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rgbClr val="C00000"/>
              </a:solidFill>
              <a:hlinkClick xmlns:r="http://schemas.openxmlformats.org/officeDocument/2006/relationships" r:id="rId1" action="ppaction://hlinksldjump"/>
            </a:rPr>
            <a:t>Introdução</a:t>
          </a:r>
          <a:endParaRPr lang="pt-BR" sz="1800" dirty="0">
            <a:solidFill>
              <a:srgbClr val="C00000"/>
            </a:solidFill>
          </a:endParaRPr>
        </a:p>
      </dgm:t>
    </dgm:pt>
    <dgm:pt modelId="{400245E8-D1F7-4A00-B8A3-A55D4F35DE1F}" type="parTrans" cxnId="{EA573C2A-C132-4537-A063-2704A19C5894}">
      <dgm:prSet/>
      <dgm:spPr/>
      <dgm:t>
        <a:bodyPr/>
        <a:lstStyle/>
        <a:p>
          <a:pPr algn="r"/>
          <a:endParaRPr lang="pt-BR" sz="1800"/>
        </a:p>
      </dgm:t>
    </dgm:pt>
    <dgm:pt modelId="{E2AD00E3-0BCB-4F78-9D1E-EADFBFD550EC}" type="sibTrans" cxnId="{EA573C2A-C132-4537-A063-2704A19C5894}">
      <dgm:prSet/>
      <dgm:spPr/>
      <dgm:t>
        <a:bodyPr/>
        <a:lstStyle/>
        <a:p>
          <a:pPr algn="r"/>
          <a:endParaRPr lang="pt-BR" sz="1800"/>
        </a:p>
      </dgm:t>
    </dgm:pt>
    <dgm:pt modelId="{B023283D-50D7-4B81-8FB5-C9A3AE1F9D04}">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chemeClr val="accent1">
                  <a:lumMod val="75000"/>
                </a:schemeClr>
              </a:solidFill>
            </a:rPr>
            <a:t>Recursos</a:t>
          </a:r>
          <a:endParaRPr lang="pt-BR" sz="1800" dirty="0">
            <a:solidFill>
              <a:schemeClr val="accent1">
                <a:lumMod val="75000"/>
              </a:schemeClr>
            </a:solidFill>
          </a:endParaRPr>
        </a:p>
      </dgm:t>
    </dgm:pt>
    <dgm:pt modelId="{79845ED3-6C45-4BBD-B7E9-3D0DEA3AC01E}" type="parTrans" cxnId="{DC8A431A-F6F0-43A1-9CC3-C65BB8193398}">
      <dgm:prSet/>
      <dgm:spPr/>
      <dgm:t>
        <a:bodyPr/>
        <a:lstStyle/>
        <a:p>
          <a:pPr algn="r"/>
          <a:endParaRPr lang="pt-BR" sz="1800"/>
        </a:p>
      </dgm:t>
    </dgm:pt>
    <dgm:pt modelId="{041827AD-9E36-4CE7-9811-05A43EEDFA52}" type="sibTrans" cxnId="{DC8A431A-F6F0-43A1-9CC3-C65BB8193398}">
      <dgm:prSet/>
      <dgm:spPr/>
      <dgm:t>
        <a:bodyPr/>
        <a:lstStyle/>
        <a:p>
          <a:pPr algn="r"/>
          <a:endParaRPr lang="pt-BR" sz="1800"/>
        </a:p>
      </dgm:t>
    </dgm:pt>
    <dgm:pt modelId="{6C59810D-4AD5-4B56-94D8-ABE25A99A6CF}">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2" action="ppaction://hlinksldjump"/>
            </a:rPr>
            <a:t>Caso 01</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C52EC452-31E9-41AB-8DBA-5D4DFA38A68A}" type="parTrans" cxnId="{21EFAF0F-DEBE-4351-9B9D-7F2D4B6D8789}">
      <dgm:prSet/>
      <dgm:spPr/>
      <dgm:t>
        <a:bodyPr/>
        <a:lstStyle/>
        <a:p>
          <a:pPr algn="r"/>
          <a:endParaRPr lang="pt-BR" sz="1800"/>
        </a:p>
      </dgm:t>
    </dgm:pt>
    <dgm:pt modelId="{808A3E21-4437-4939-8D80-17BDFE1B8721}" type="sibTrans" cxnId="{21EFAF0F-DEBE-4351-9B9D-7F2D4B6D8789}">
      <dgm:prSet/>
      <dgm:spPr/>
      <dgm:t>
        <a:bodyPr/>
        <a:lstStyle/>
        <a:p>
          <a:pPr algn="r"/>
          <a:endParaRPr lang="pt-BR" sz="1800"/>
        </a:p>
      </dgm:t>
    </dgm:pt>
    <dgm:pt modelId="{BBD9E1B4-4EA2-49DF-AEE6-0D98ED0DD301}">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3" action="ppaction://hlinksldjump"/>
            </a:rPr>
            <a:t>Caso 02</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CC20B28C-5743-499F-A721-F3D69A7ACF3A}" type="parTrans" cxnId="{9945CA6D-99E7-488D-A4DA-C7BD5D44FB60}">
      <dgm:prSet/>
      <dgm:spPr/>
      <dgm:t>
        <a:bodyPr/>
        <a:lstStyle/>
        <a:p>
          <a:pPr algn="r"/>
          <a:endParaRPr lang="pt-BR" sz="1800"/>
        </a:p>
      </dgm:t>
    </dgm:pt>
    <dgm:pt modelId="{1FB70AE5-98B1-4C7B-9478-47F3E371B0AD}" type="sibTrans" cxnId="{9945CA6D-99E7-488D-A4DA-C7BD5D44FB60}">
      <dgm:prSet/>
      <dgm:spPr/>
      <dgm:t>
        <a:bodyPr/>
        <a:lstStyle/>
        <a:p>
          <a:pPr algn="r"/>
          <a:endParaRPr lang="pt-BR" sz="1800"/>
        </a:p>
      </dgm:t>
    </dgm:pt>
    <dgm:pt modelId="{D0F1EC8C-2118-49CC-BE0B-7167BF38B75E}">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4" action="ppaction://hlinksldjump"/>
            </a:rPr>
            <a:t>Processos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658DF3A9-B628-48D8-9E90-E12E13762C05}" type="parTrans" cxnId="{9F083165-AA1D-4576-93D5-6DBE057881D0}">
      <dgm:prSet/>
      <dgm:spPr/>
      <dgm:t>
        <a:bodyPr/>
        <a:lstStyle/>
        <a:p>
          <a:pPr algn="r"/>
          <a:endParaRPr lang="pt-BR" sz="1800"/>
        </a:p>
      </dgm:t>
    </dgm:pt>
    <dgm:pt modelId="{03FEE68C-17F6-485D-8DB7-C5AFD5094422}" type="sibTrans" cxnId="{9F083165-AA1D-4576-93D5-6DBE057881D0}">
      <dgm:prSet/>
      <dgm:spPr/>
      <dgm:t>
        <a:bodyPr/>
        <a:lstStyle/>
        <a:p>
          <a:pPr algn="r"/>
          <a:endParaRPr lang="pt-BR" sz="1800"/>
        </a:p>
      </dgm:t>
    </dgm:pt>
    <dgm:pt modelId="{C9818880-2B79-44FD-83DA-282CC27BF646}">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5" action="ppaction://hlinksldjump"/>
            </a:rPr>
            <a:t>Tarefas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65751C3-9219-4E1A-A06B-AA60E0F1424B}" type="parTrans" cxnId="{E536F7D9-3748-47F4-BB7E-9890D809DEF8}">
      <dgm:prSet/>
      <dgm:spPr/>
      <dgm:t>
        <a:bodyPr/>
        <a:lstStyle/>
        <a:p>
          <a:pPr algn="r"/>
          <a:endParaRPr lang="pt-BR" sz="1800"/>
        </a:p>
      </dgm:t>
    </dgm:pt>
    <dgm:pt modelId="{5F5E2C2A-AB0E-47EA-AE45-22208E1B3300}" type="sibTrans" cxnId="{E536F7D9-3748-47F4-BB7E-9890D809DEF8}">
      <dgm:prSet/>
      <dgm:spPr/>
      <dgm:t>
        <a:bodyPr/>
        <a:lstStyle/>
        <a:p>
          <a:pPr algn="r"/>
          <a:endParaRPr lang="pt-BR" sz="1800"/>
        </a:p>
      </dgm:t>
    </dgm:pt>
    <dgm:pt modelId="{F722442D-DEDA-4010-97D9-1A7FCD400968}">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6" action="ppaction://hlinksldjump"/>
            </a:rPr>
            <a:t>Avaliação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A45F6E5-8E95-4276-94B0-EDCB304712A1}" type="parTrans" cxnId="{966546A9-657A-4249-916D-E21818E5F267}">
      <dgm:prSet/>
      <dgm:spPr/>
      <dgm:t>
        <a:bodyPr/>
        <a:lstStyle/>
        <a:p>
          <a:pPr algn="r"/>
          <a:endParaRPr lang="pt-BR" sz="1800"/>
        </a:p>
      </dgm:t>
    </dgm:pt>
    <dgm:pt modelId="{BDD9ACAC-A31E-44D5-BE31-72245E267873}" type="sibTrans" cxnId="{966546A9-657A-4249-916D-E21818E5F267}">
      <dgm:prSet/>
      <dgm:spPr/>
      <dgm:t>
        <a:bodyPr/>
        <a:lstStyle/>
        <a:p>
          <a:pPr algn="r"/>
          <a:endParaRPr lang="pt-BR" sz="1800"/>
        </a:p>
      </dgm:t>
    </dgm:pt>
    <dgm:pt modelId="{3BBE7C73-7B9B-499F-AA15-E81B99A6FCE4}">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7" action="ppaction://hlinksldjump"/>
            </a:rPr>
            <a:t>Conclusão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9871B7F0-81F6-4337-A591-87B958DEA2EE}" type="parTrans" cxnId="{1B104D54-B746-4A30-857E-90568C8760B0}">
      <dgm:prSet/>
      <dgm:spPr/>
      <dgm:t>
        <a:bodyPr/>
        <a:lstStyle/>
        <a:p>
          <a:pPr algn="r"/>
          <a:endParaRPr lang="pt-BR" sz="1800"/>
        </a:p>
      </dgm:t>
    </dgm:pt>
    <dgm:pt modelId="{9EB1D409-048E-4232-BCC0-2F4E43208A6A}" type="sibTrans" cxnId="{1B104D54-B746-4A30-857E-90568C8760B0}">
      <dgm:prSet/>
      <dgm:spPr/>
      <dgm:t>
        <a:bodyPr/>
        <a:lstStyle/>
        <a:p>
          <a:pPr algn="r"/>
          <a:endParaRPr lang="pt-BR" sz="1800"/>
        </a:p>
      </dgm:t>
    </dgm:pt>
    <dgm:pt modelId="{23DFDDEB-72E7-4922-BDF7-EB275A461DD7}" type="pres">
      <dgm:prSet presAssocID="{59400BA3-5F0D-4EA3-B61F-7EB28A5131E0}" presName="linear" presStyleCnt="0">
        <dgm:presLayoutVars>
          <dgm:animLvl val="lvl"/>
          <dgm:resizeHandles val="exact"/>
        </dgm:presLayoutVars>
      </dgm:prSet>
      <dgm:spPr/>
      <dgm:t>
        <a:bodyPr/>
        <a:lstStyle/>
        <a:p>
          <a:endParaRPr lang="pt-BR"/>
        </a:p>
      </dgm:t>
    </dgm:pt>
    <dgm:pt modelId="{99F9BB55-E78A-404C-9D64-178090E3561F}" type="pres">
      <dgm:prSet presAssocID="{0FA84B18-4209-4F8D-93E0-268860D9816C}" presName="parentText" presStyleLbl="node1" presStyleIdx="0" presStyleCnt="8" custScaleY="106387" custLinFactY="34839" custLinFactNeighborX="0" custLinFactNeighborY="100000">
        <dgm:presLayoutVars>
          <dgm:chMax val="0"/>
          <dgm:bulletEnabled val="1"/>
        </dgm:presLayoutVars>
      </dgm:prSet>
      <dgm:spPr/>
      <dgm:t>
        <a:bodyPr/>
        <a:lstStyle/>
        <a:p>
          <a:endParaRPr lang="pt-BR"/>
        </a:p>
      </dgm:t>
    </dgm:pt>
    <dgm:pt modelId="{6CC31FED-84CA-40C5-BA7F-7051FE8698FD}" type="pres">
      <dgm:prSet presAssocID="{E2AD00E3-0BCB-4F78-9D1E-EADFBFD550EC}" presName="spacer" presStyleCnt="0"/>
      <dgm:spPr/>
    </dgm:pt>
    <dgm:pt modelId="{D5323B0D-5FEA-44FD-8F0B-AAC1BB22FE62}" type="pres">
      <dgm:prSet presAssocID="{B023283D-50D7-4B81-8FB5-C9A3AE1F9D04}" presName="parentText" presStyleLbl="node1" presStyleIdx="1" presStyleCnt="8" custLinFactY="41273" custLinFactNeighborX="1403" custLinFactNeighborY="100000">
        <dgm:presLayoutVars>
          <dgm:chMax val="0"/>
          <dgm:bulletEnabled val="1"/>
        </dgm:presLayoutVars>
      </dgm:prSet>
      <dgm:spPr/>
      <dgm:t>
        <a:bodyPr/>
        <a:lstStyle/>
        <a:p>
          <a:endParaRPr lang="pt-BR"/>
        </a:p>
      </dgm:t>
    </dgm:pt>
    <dgm:pt modelId="{13187BFE-5915-4E2B-8D62-642AF90F521F}" type="pres">
      <dgm:prSet presAssocID="{041827AD-9E36-4CE7-9811-05A43EEDFA52}" presName="spacer" presStyleCnt="0"/>
      <dgm:spPr/>
    </dgm:pt>
    <dgm:pt modelId="{F4CACAD0-516D-46FE-82E6-CEA9A539331B}" type="pres">
      <dgm:prSet presAssocID="{6C59810D-4AD5-4B56-94D8-ABE25A99A6CF}" presName="parentText" presStyleLbl="node1" presStyleIdx="2" presStyleCnt="8" custLinFactY="29993" custLinFactNeighborY="100000">
        <dgm:presLayoutVars>
          <dgm:chMax val="0"/>
          <dgm:bulletEnabled val="1"/>
        </dgm:presLayoutVars>
      </dgm:prSet>
      <dgm:spPr/>
      <dgm:t>
        <a:bodyPr/>
        <a:lstStyle/>
        <a:p>
          <a:endParaRPr lang="pt-BR"/>
        </a:p>
      </dgm:t>
    </dgm:pt>
    <dgm:pt modelId="{4C5C1873-BDDE-4D98-9807-12AF738BF6D8}" type="pres">
      <dgm:prSet presAssocID="{808A3E21-4437-4939-8D80-17BDFE1B8721}" presName="spacer" presStyleCnt="0"/>
      <dgm:spPr/>
    </dgm:pt>
    <dgm:pt modelId="{0C56B3F7-2AC9-4AB4-B197-8C530678272E}" type="pres">
      <dgm:prSet presAssocID="{BBD9E1B4-4EA2-49DF-AEE6-0D98ED0DD301}" presName="parentText" presStyleLbl="node1" presStyleIdx="3" presStyleCnt="8" custLinFactY="38340" custLinFactNeighborY="100000">
        <dgm:presLayoutVars>
          <dgm:chMax val="0"/>
          <dgm:bulletEnabled val="1"/>
        </dgm:presLayoutVars>
      </dgm:prSet>
      <dgm:spPr/>
      <dgm:t>
        <a:bodyPr/>
        <a:lstStyle/>
        <a:p>
          <a:endParaRPr lang="pt-BR"/>
        </a:p>
      </dgm:t>
    </dgm:pt>
    <dgm:pt modelId="{322AE2A5-0FD2-4AB9-A7A5-8420A8119800}" type="pres">
      <dgm:prSet presAssocID="{1FB70AE5-98B1-4C7B-9478-47F3E371B0AD}" presName="spacer" presStyleCnt="0"/>
      <dgm:spPr/>
    </dgm:pt>
    <dgm:pt modelId="{2396217A-93DC-4C00-A61F-632909C544D2}" type="pres">
      <dgm:prSet presAssocID="{D0F1EC8C-2118-49CC-BE0B-7167BF38B75E}" presName="parentText" presStyleLbl="node1" presStyleIdx="4" presStyleCnt="8" custLinFactY="15851" custLinFactNeighborY="100000">
        <dgm:presLayoutVars>
          <dgm:chMax val="0"/>
          <dgm:bulletEnabled val="1"/>
        </dgm:presLayoutVars>
      </dgm:prSet>
      <dgm:spPr/>
      <dgm:t>
        <a:bodyPr/>
        <a:lstStyle/>
        <a:p>
          <a:endParaRPr lang="pt-BR"/>
        </a:p>
      </dgm:t>
    </dgm:pt>
    <dgm:pt modelId="{9DA67A56-666D-4632-881A-E65B2A1735C1}" type="pres">
      <dgm:prSet presAssocID="{03FEE68C-17F6-485D-8DB7-C5AFD5094422}" presName="spacer" presStyleCnt="0"/>
      <dgm:spPr/>
    </dgm:pt>
    <dgm:pt modelId="{5FB464D7-403B-4C1F-AF1C-F5AD6A99D546}" type="pres">
      <dgm:prSet presAssocID="{C9818880-2B79-44FD-83DA-282CC27BF646}" presName="parentText" presStyleLbl="node1" presStyleIdx="5" presStyleCnt="8">
        <dgm:presLayoutVars>
          <dgm:chMax val="0"/>
          <dgm:bulletEnabled val="1"/>
        </dgm:presLayoutVars>
      </dgm:prSet>
      <dgm:spPr/>
      <dgm:t>
        <a:bodyPr/>
        <a:lstStyle/>
        <a:p>
          <a:endParaRPr lang="pt-BR"/>
        </a:p>
      </dgm:t>
    </dgm:pt>
    <dgm:pt modelId="{79BA5CA4-C4A5-4EF2-9795-5C2C485E35DE}" type="pres">
      <dgm:prSet presAssocID="{5F5E2C2A-AB0E-47EA-AE45-22208E1B3300}" presName="spacer" presStyleCnt="0"/>
      <dgm:spPr/>
    </dgm:pt>
    <dgm:pt modelId="{6FF20A6E-F701-44E2-A68D-CADF354353D2}" type="pres">
      <dgm:prSet presAssocID="{F722442D-DEDA-4010-97D9-1A7FCD400968}" presName="parentText" presStyleLbl="node1" presStyleIdx="6" presStyleCnt="8">
        <dgm:presLayoutVars>
          <dgm:chMax val="0"/>
          <dgm:bulletEnabled val="1"/>
        </dgm:presLayoutVars>
      </dgm:prSet>
      <dgm:spPr/>
      <dgm:t>
        <a:bodyPr/>
        <a:lstStyle/>
        <a:p>
          <a:endParaRPr lang="pt-BR"/>
        </a:p>
      </dgm:t>
    </dgm:pt>
    <dgm:pt modelId="{5F6EBE62-BA5B-46A6-B157-94396FBD73F7}" type="pres">
      <dgm:prSet presAssocID="{BDD9ACAC-A31E-44D5-BE31-72245E267873}" presName="spacer" presStyleCnt="0"/>
      <dgm:spPr/>
    </dgm:pt>
    <dgm:pt modelId="{6D581911-DDCB-4925-ACEA-3E374526FFEE}" type="pres">
      <dgm:prSet presAssocID="{3BBE7C73-7B9B-499F-AA15-E81B99A6FCE4}" presName="parentText" presStyleLbl="node1" presStyleIdx="7" presStyleCnt="8">
        <dgm:presLayoutVars>
          <dgm:chMax val="0"/>
          <dgm:bulletEnabled val="1"/>
        </dgm:presLayoutVars>
      </dgm:prSet>
      <dgm:spPr/>
      <dgm:t>
        <a:bodyPr/>
        <a:lstStyle/>
        <a:p>
          <a:endParaRPr lang="pt-BR"/>
        </a:p>
      </dgm:t>
    </dgm:pt>
  </dgm:ptLst>
  <dgm:cxnLst>
    <dgm:cxn modelId="{07829A5D-B504-458D-A5FB-996CB49475C9}" type="presOf" srcId="{59400BA3-5F0D-4EA3-B61F-7EB28A5131E0}" destId="{23DFDDEB-72E7-4922-BDF7-EB275A461DD7}" srcOrd="0" destOrd="0" presId="urn:microsoft.com/office/officeart/2005/8/layout/vList2"/>
    <dgm:cxn modelId="{728DCC76-150B-4084-A475-0E81B7D4FEE0}" type="presOf" srcId="{3BBE7C73-7B9B-499F-AA15-E81B99A6FCE4}" destId="{6D581911-DDCB-4925-ACEA-3E374526FFEE}" srcOrd="0" destOrd="0" presId="urn:microsoft.com/office/officeart/2005/8/layout/vList2"/>
    <dgm:cxn modelId="{0EEC2DBE-D45C-4F79-9FD3-E5910B6FA711}" type="presOf" srcId="{F722442D-DEDA-4010-97D9-1A7FCD400968}" destId="{6FF20A6E-F701-44E2-A68D-CADF354353D2}" srcOrd="0" destOrd="0" presId="urn:microsoft.com/office/officeart/2005/8/layout/vList2"/>
    <dgm:cxn modelId="{2632BD81-6910-4606-8048-6EC2C19550D8}" type="presOf" srcId="{B023283D-50D7-4B81-8FB5-C9A3AE1F9D04}" destId="{D5323B0D-5FEA-44FD-8F0B-AAC1BB22FE62}" srcOrd="0" destOrd="0" presId="urn:microsoft.com/office/officeart/2005/8/layout/vList2"/>
    <dgm:cxn modelId="{0F0B0BF5-3C88-4C15-B377-963225AD396A}" type="presOf" srcId="{C9818880-2B79-44FD-83DA-282CC27BF646}" destId="{5FB464D7-403B-4C1F-AF1C-F5AD6A99D546}" srcOrd="0" destOrd="0" presId="urn:microsoft.com/office/officeart/2005/8/layout/vList2"/>
    <dgm:cxn modelId="{446DFD9F-7C98-4A11-915F-90824EDB7968}" type="presOf" srcId="{BBD9E1B4-4EA2-49DF-AEE6-0D98ED0DD301}" destId="{0C56B3F7-2AC9-4AB4-B197-8C530678272E}" srcOrd="0" destOrd="0" presId="urn:microsoft.com/office/officeart/2005/8/layout/vList2"/>
    <dgm:cxn modelId="{4028DD38-3EFC-4404-ADC1-BFAA683C5DCB}" type="presOf" srcId="{6C59810D-4AD5-4B56-94D8-ABE25A99A6CF}" destId="{F4CACAD0-516D-46FE-82E6-CEA9A539331B}" srcOrd="0" destOrd="0" presId="urn:microsoft.com/office/officeart/2005/8/layout/vList2"/>
    <dgm:cxn modelId="{C40741C0-C76D-483B-8B01-8200EC1C1049}" type="presOf" srcId="{D0F1EC8C-2118-49CC-BE0B-7167BF38B75E}" destId="{2396217A-93DC-4C00-A61F-632909C544D2}" srcOrd="0" destOrd="0" presId="urn:microsoft.com/office/officeart/2005/8/layout/vList2"/>
    <dgm:cxn modelId="{966546A9-657A-4249-916D-E21818E5F267}" srcId="{59400BA3-5F0D-4EA3-B61F-7EB28A5131E0}" destId="{F722442D-DEDA-4010-97D9-1A7FCD400968}" srcOrd="6" destOrd="0" parTransId="{3A45F6E5-8E95-4276-94B0-EDCB304712A1}" sibTransId="{BDD9ACAC-A31E-44D5-BE31-72245E267873}"/>
    <dgm:cxn modelId="{1B104D54-B746-4A30-857E-90568C8760B0}" srcId="{59400BA3-5F0D-4EA3-B61F-7EB28A5131E0}" destId="{3BBE7C73-7B9B-499F-AA15-E81B99A6FCE4}" srcOrd="7" destOrd="0" parTransId="{9871B7F0-81F6-4337-A591-87B958DEA2EE}" sibTransId="{9EB1D409-048E-4232-BCC0-2F4E43208A6A}"/>
    <dgm:cxn modelId="{EAEEE22E-5F53-42B6-A7A2-698F8CEB3A29}" type="presOf" srcId="{0FA84B18-4209-4F8D-93E0-268860D9816C}" destId="{99F9BB55-E78A-404C-9D64-178090E3561F}" srcOrd="0" destOrd="0" presId="urn:microsoft.com/office/officeart/2005/8/layout/vList2"/>
    <dgm:cxn modelId="{9945CA6D-99E7-488D-A4DA-C7BD5D44FB60}" srcId="{59400BA3-5F0D-4EA3-B61F-7EB28A5131E0}" destId="{BBD9E1B4-4EA2-49DF-AEE6-0D98ED0DD301}" srcOrd="3" destOrd="0" parTransId="{CC20B28C-5743-499F-A721-F3D69A7ACF3A}" sibTransId="{1FB70AE5-98B1-4C7B-9478-47F3E371B0AD}"/>
    <dgm:cxn modelId="{9F083165-AA1D-4576-93D5-6DBE057881D0}" srcId="{59400BA3-5F0D-4EA3-B61F-7EB28A5131E0}" destId="{D0F1EC8C-2118-49CC-BE0B-7167BF38B75E}" srcOrd="4" destOrd="0" parTransId="{658DF3A9-B628-48D8-9E90-E12E13762C05}" sibTransId="{03FEE68C-17F6-485D-8DB7-C5AFD5094422}"/>
    <dgm:cxn modelId="{E536F7D9-3748-47F4-BB7E-9890D809DEF8}" srcId="{59400BA3-5F0D-4EA3-B61F-7EB28A5131E0}" destId="{C9818880-2B79-44FD-83DA-282CC27BF646}" srcOrd="5" destOrd="0" parTransId="{265751C3-9219-4E1A-A06B-AA60E0F1424B}" sibTransId="{5F5E2C2A-AB0E-47EA-AE45-22208E1B3300}"/>
    <dgm:cxn modelId="{21EFAF0F-DEBE-4351-9B9D-7F2D4B6D8789}" srcId="{59400BA3-5F0D-4EA3-B61F-7EB28A5131E0}" destId="{6C59810D-4AD5-4B56-94D8-ABE25A99A6CF}" srcOrd="2" destOrd="0" parTransId="{C52EC452-31E9-41AB-8DBA-5D4DFA38A68A}" sibTransId="{808A3E21-4437-4939-8D80-17BDFE1B8721}"/>
    <dgm:cxn modelId="{EA573C2A-C132-4537-A063-2704A19C5894}" srcId="{59400BA3-5F0D-4EA3-B61F-7EB28A5131E0}" destId="{0FA84B18-4209-4F8D-93E0-268860D9816C}" srcOrd="0" destOrd="0" parTransId="{400245E8-D1F7-4A00-B8A3-A55D4F35DE1F}" sibTransId="{E2AD00E3-0BCB-4F78-9D1E-EADFBFD550EC}"/>
    <dgm:cxn modelId="{DC8A431A-F6F0-43A1-9CC3-C65BB8193398}" srcId="{59400BA3-5F0D-4EA3-B61F-7EB28A5131E0}" destId="{B023283D-50D7-4B81-8FB5-C9A3AE1F9D04}" srcOrd="1" destOrd="0" parTransId="{79845ED3-6C45-4BBD-B7E9-3D0DEA3AC01E}" sibTransId="{041827AD-9E36-4CE7-9811-05A43EEDFA52}"/>
    <dgm:cxn modelId="{9167FB53-C975-4C14-BF33-1F333F43D077}" type="presParOf" srcId="{23DFDDEB-72E7-4922-BDF7-EB275A461DD7}" destId="{99F9BB55-E78A-404C-9D64-178090E3561F}" srcOrd="0" destOrd="0" presId="urn:microsoft.com/office/officeart/2005/8/layout/vList2"/>
    <dgm:cxn modelId="{5D91C5A3-5CFF-4407-A8B4-67773721C67F}" type="presParOf" srcId="{23DFDDEB-72E7-4922-BDF7-EB275A461DD7}" destId="{6CC31FED-84CA-40C5-BA7F-7051FE8698FD}" srcOrd="1" destOrd="0" presId="urn:microsoft.com/office/officeart/2005/8/layout/vList2"/>
    <dgm:cxn modelId="{C0D9D058-47EA-4607-856B-DF01F29A232C}" type="presParOf" srcId="{23DFDDEB-72E7-4922-BDF7-EB275A461DD7}" destId="{D5323B0D-5FEA-44FD-8F0B-AAC1BB22FE62}" srcOrd="2" destOrd="0" presId="urn:microsoft.com/office/officeart/2005/8/layout/vList2"/>
    <dgm:cxn modelId="{4FEE9D31-824B-4A07-A775-E74E8BA8B4F8}" type="presParOf" srcId="{23DFDDEB-72E7-4922-BDF7-EB275A461DD7}" destId="{13187BFE-5915-4E2B-8D62-642AF90F521F}" srcOrd="3" destOrd="0" presId="urn:microsoft.com/office/officeart/2005/8/layout/vList2"/>
    <dgm:cxn modelId="{D8560DAA-9859-47B9-B2CD-56C50867AC5C}" type="presParOf" srcId="{23DFDDEB-72E7-4922-BDF7-EB275A461DD7}" destId="{F4CACAD0-516D-46FE-82E6-CEA9A539331B}" srcOrd="4" destOrd="0" presId="urn:microsoft.com/office/officeart/2005/8/layout/vList2"/>
    <dgm:cxn modelId="{798A4034-FE1C-4A1D-9315-BA9FFC34780D}" type="presParOf" srcId="{23DFDDEB-72E7-4922-BDF7-EB275A461DD7}" destId="{4C5C1873-BDDE-4D98-9807-12AF738BF6D8}" srcOrd="5" destOrd="0" presId="urn:microsoft.com/office/officeart/2005/8/layout/vList2"/>
    <dgm:cxn modelId="{C6FA3615-6A61-4265-A514-06124AD128E5}" type="presParOf" srcId="{23DFDDEB-72E7-4922-BDF7-EB275A461DD7}" destId="{0C56B3F7-2AC9-4AB4-B197-8C530678272E}" srcOrd="6" destOrd="0" presId="urn:microsoft.com/office/officeart/2005/8/layout/vList2"/>
    <dgm:cxn modelId="{273743B3-EFE6-4D6A-98DE-42070261B8BF}" type="presParOf" srcId="{23DFDDEB-72E7-4922-BDF7-EB275A461DD7}" destId="{322AE2A5-0FD2-4AB9-A7A5-8420A8119800}" srcOrd="7" destOrd="0" presId="urn:microsoft.com/office/officeart/2005/8/layout/vList2"/>
    <dgm:cxn modelId="{663B7102-11C0-4CC9-92CA-EBC9C321A85D}" type="presParOf" srcId="{23DFDDEB-72E7-4922-BDF7-EB275A461DD7}" destId="{2396217A-93DC-4C00-A61F-632909C544D2}" srcOrd="8" destOrd="0" presId="urn:microsoft.com/office/officeart/2005/8/layout/vList2"/>
    <dgm:cxn modelId="{473A271E-367C-4287-8C7A-5E97F153C42A}" type="presParOf" srcId="{23DFDDEB-72E7-4922-BDF7-EB275A461DD7}" destId="{9DA67A56-666D-4632-881A-E65B2A1735C1}" srcOrd="9" destOrd="0" presId="urn:microsoft.com/office/officeart/2005/8/layout/vList2"/>
    <dgm:cxn modelId="{66FB831C-FAC9-448B-B08B-A696EB4EA5F2}" type="presParOf" srcId="{23DFDDEB-72E7-4922-BDF7-EB275A461DD7}" destId="{5FB464D7-403B-4C1F-AF1C-F5AD6A99D546}" srcOrd="10" destOrd="0" presId="urn:microsoft.com/office/officeart/2005/8/layout/vList2"/>
    <dgm:cxn modelId="{BBF72CE1-F6E3-40DC-A620-78DAB95417F0}" type="presParOf" srcId="{23DFDDEB-72E7-4922-BDF7-EB275A461DD7}" destId="{79BA5CA4-C4A5-4EF2-9795-5C2C485E35DE}" srcOrd="11" destOrd="0" presId="urn:microsoft.com/office/officeart/2005/8/layout/vList2"/>
    <dgm:cxn modelId="{DB98E859-361C-4DFB-B6C7-E8A5437BE9CA}" type="presParOf" srcId="{23DFDDEB-72E7-4922-BDF7-EB275A461DD7}" destId="{6FF20A6E-F701-44E2-A68D-CADF354353D2}" srcOrd="12" destOrd="0" presId="urn:microsoft.com/office/officeart/2005/8/layout/vList2"/>
    <dgm:cxn modelId="{DC55294B-9A94-4B8A-B8F7-65E637EEC849}" type="presParOf" srcId="{23DFDDEB-72E7-4922-BDF7-EB275A461DD7}" destId="{5F6EBE62-BA5B-46A6-B157-94396FBD73F7}" srcOrd="13" destOrd="0" presId="urn:microsoft.com/office/officeart/2005/8/layout/vList2"/>
    <dgm:cxn modelId="{121302F9-4742-4EEE-A7CC-F082BB5465E6}" type="presParOf" srcId="{23DFDDEB-72E7-4922-BDF7-EB275A461DD7}" destId="{6D581911-DDCB-4925-ACEA-3E374526FFEE}" srcOrd="1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9400BA3-5F0D-4EA3-B61F-7EB28A5131E0}"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pt-BR"/>
        </a:p>
      </dgm:t>
    </dgm:pt>
    <dgm:pt modelId="{0FA84B18-4209-4F8D-93E0-268860D9816C}">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rgbClr val="C00000"/>
              </a:solidFill>
              <a:hlinkClick xmlns:r="http://schemas.openxmlformats.org/officeDocument/2006/relationships" r:id="rId1" action="ppaction://hlinksldjump"/>
            </a:rPr>
            <a:t>Introdução</a:t>
          </a:r>
          <a:endParaRPr lang="pt-BR" sz="1800" dirty="0">
            <a:solidFill>
              <a:srgbClr val="C00000"/>
            </a:solidFill>
          </a:endParaRPr>
        </a:p>
      </dgm:t>
    </dgm:pt>
    <dgm:pt modelId="{400245E8-D1F7-4A00-B8A3-A55D4F35DE1F}" type="parTrans" cxnId="{EA573C2A-C132-4537-A063-2704A19C5894}">
      <dgm:prSet/>
      <dgm:spPr/>
      <dgm:t>
        <a:bodyPr/>
        <a:lstStyle/>
        <a:p>
          <a:pPr algn="r"/>
          <a:endParaRPr lang="pt-BR" sz="1800"/>
        </a:p>
      </dgm:t>
    </dgm:pt>
    <dgm:pt modelId="{E2AD00E3-0BCB-4F78-9D1E-EADFBFD550EC}" type="sibTrans" cxnId="{EA573C2A-C132-4537-A063-2704A19C5894}">
      <dgm:prSet/>
      <dgm:spPr/>
      <dgm:t>
        <a:bodyPr/>
        <a:lstStyle/>
        <a:p>
          <a:pPr algn="r"/>
          <a:endParaRPr lang="pt-BR" sz="1800"/>
        </a:p>
      </dgm:t>
    </dgm:pt>
    <dgm:pt modelId="{B023283D-50D7-4B81-8FB5-C9A3AE1F9D04}">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chemeClr val="accent1">
                  <a:lumMod val="75000"/>
                </a:schemeClr>
              </a:solidFill>
            </a:rPr>
            <a:t>Recursos</a:t>
          </a:r>
          <a:endParaRPr lang="pt-BR" sz="1800" dirty="0">
            <a:solidFill>
              <a:schemeClr val="accent1">
                <a:lumMod val="75000"/>
              </a:schemeClr>
            </a:solidFill>
          </a:endParaRPr>
        </a:p>
      </dgm:t>
    </dgm:pt>
    <dgm:pt modelId="{79845ED3-6C45-4BBD-B7E9-3D0DEA3AC01E}" type="parTrans" cxnId="{DC8A431A-F6F0-43A1-9CC3-C65BB8193398}">
      <dgm:prSet/>
      <dgm:spPr/>
      <dgm:t>
        <a:bodyPr/>
        <a:lstStyle/>
        <a:p>
          <a:pPr algn="r"/>
          <a:endParaRPr lang="pt-BR" sz="1800"/>
        </a:p>
      </dgm:t>
    </dgm:pt>
    <dgm:pt modelId="{041827AD-9E36-4CE7-9811-05A43EEDFA52}" type="sibTrans" cxnId="{DC8A431A-F6F0-43A1-9CC3-C65BB8193398}">
      <dgm:prSet/>
      <dgm:spPr/>
      <dgm:t>
        <a:bodyPr/>
        <a:lstStyle/>
        <a:p>
          <a:pPr algn="r"/>
          <a:endParaRPr lang="pt-BR" sz="1800"/>
        </a:p>
      </dgm:t>
    </dgm:pt>
    <dgm:pt modelId="{6C59810D-4AD5-4B56-94D8-ABE25A99A6CF}">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2" action="ppaction://hlinksldjump"/>
            </a:rPr>
            <a:t>Caso 01</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C52EC452-31E9-41AB-8DBA-5D4DFA38A68A}" type="parTrans" cxnId="{21EFAF0F-DEBE-4351-9B9D-7F2D4B6D8789}">
      <dgm:prSet/>
      <dgm:spPr/>
      <dgm:t>
        <a:bodyPr/>
        <a:lstStyle/>
        <a:p>
          <a:pPr algn="r"/>
          <a:endParaRPr lang="pt-BR" sz="1800"/>
        </a:p>
      </dgm:t>
    </dgm:pt>
    <dgm:pt modelId="{808A3E21-4437-4939-8D80-17BDFE1B8721}" type="sibTrans" cxnId="{21EFAF0F-DEBE-4351-9B9D-7F2D4B6D8789}">
      <dgm:prSet/>
      <dgm:spPr/>
      <dgm:t>
        <a:bodyPr/>
        <a:lstStyle/>
        <a:p>
          <a:pPr algn="r"/>
          <a:endParaRPr lang="pt-BR" sz="1800"/>
        </a:p>
      </dgm:t>
    </dgm:pt>
    <dgm:pt modelId="{BBD9E1B4-4EA2-49DF-AEE6-0D98ED0DD301}">
      <dgm:prSet custT="1">
        <dgm:style>
          <a:lnRef idx="2">
            <a:schemeClr val="dk1"/>
          </a:lnRef>
          <a:fillRef idx="1">
            <a:schemeClr val="lt1"/>
          </a:fillRef>
          <a:effectRef idx="0">
            <a:schemeClr val="dk1"/>
          </a:effectRef>
          <a:fontRef idx="minor">
            <a:schemeClr val="dk1"/>
          </a:fontRef>
        </dgm:style>
      </dgm:prSet>
      <dgm:spPr>
        <a:solidFill>
          <a:schemeClr val="accent1"/>
        </a:solidFill>
      </dgm:spPr>
      <dgm:t>
        <a:bodyPr/>
        <a:lstStyle/>
        <a:p>
          <a:pPr algn="r" rtl="0"/>
          <a:r>
            <a:rPr lang="pt-BR" sz="1800" b="1" dirty="0" smtClean="0">
              <a:solidFill>
                <a:srgbClr val="C00000"/>
              </a:solidFill>
              <a:hlinkClick xmlns:r="http://schemas.openxmlformats.org/officeDocument/2006/relationships" r:id="rId3" action="ppaction://hlinksldjump"/>
            </a:rPr>
            <a:t>Caso 02</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CC20B28C-5743-499F-A721-F3D69A7ACF3A}" type="parTrans" cxnId="{9945CA6D-99E7-488D-A4DA-C7BD5D44FB60}">
      <dgm:prSet/>
      <dgm:spPr/>
      <dgm:t>
        <a:bodyPr/>
        <a:lstStyle/>
        <a:p>
          <a:pPr algn="r"/>
          <a:endParaRPr lang="pt-BR" sz="1800"/>
        </a:p>
      </dgm:t>
    </dgm:pt>
    <dgm:pt modelId="{1FB70AE5-98B1-4C7B-9478-47F3E371B0AD}" type="sibTrans" cxnId="{9945CA6D-99E7-488D-A4DA-C7BD5D44FB60}">
      <dgm:prSet/>
      <dgm:spPr/>
      <dgm:t>
        <a:bodyPr/>
        <a:lstStyle/>
        <a:p>
          <a:pPr algn="r"/>
          <a:endParaRPr lang="pt-BR" sz="1800"/>
        </a:p>
      </dgm:t>
    </dgm:pt>
    <dgm:pt modelId="{D0F1EC8C-2118-49CC-BE0B-7167BF38B75E}">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4" action="ppaction://hlinksldjump"/>
            </a:rPr>
            <a:t>Processos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658DF3A9-B628-48D8-9E90-E12E13762C05}" type="parTrans" cxnId="{9F083165-AA1D-4576-93D5-6DBE057881D0}">
      <dgm:prSet/>
      <dgm:spPr/>
      <dgm:t>
        <a:bodyPr/>
        <a:lstStyle/>
        <a:p>
          <a:pPr algn="r"/>
          <a:endParaRPr lang="pt-BR" sz="1800"/>
        </a:p>
      </dgm:t>
    </dgm:pt>
    <dgm:pt modelId="{03FEE68C-17F6-485D-8DB7-C5AFD5094422}" type="sibTrans" cxnId="{9F083165-AA1D-4576-93D5-6DBE057881D0}">
      <dgm:prSet/>
      <dgm:spPr/>
      <dgm:t>
        <a:bodyPr/>
        <a:lstStyle/>
        <a:p>
          <a:pPr algn="r"/>
          <a:endParaRPr lang="pt-BR" sz="1800"/>
        </a:p>
      </dgm:t>
    </dgm:pt>
    <dgm:pt modelId="{C9818880-2B79-44FD-83DA-282CC27BF646}">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5" action="ppaction://hlinksldjump"/>
            </a:rPr>
            <a:t>Tarefas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65751C3-9219-4E1A-A06B-AA60E0F1424B}" type="parTrans" cxnId="{E536F7D9-3748-47F4-BB7E-9890D809DEF8}">
      <dgm:prSet/>
      <dgm:spPr/>
      <dgm:t>
        <a:bodyPr/>
        <a:lstStyle/>
        <a:p>
          <a:pPr algn="r"/>
          <a:endParaRPr lang="pt-BR" sz="1800"/>
        </a:p>
      </dgm:t>
    </dgm:pt>
    <dgm:pt modelId="{5F5E2C2A-AB0E-47EA-AE45-22208E1B3300}" type="sibTrans" cxnId="{E536F7D9-3748-47F4-BB7E-9890D809DEF8}">
      <dgm:prSet/>
      <dgm:spPr/>
      <dgm:t>
        <a:bodyPr/>
        <a:lstStyle/>
        <a:p>
          <a:pPr algn="r"/>
          <a:endParaRPr lang="pt-BR" sz="1800"/>
        </a:p>
      </dgm:t>
    </dgm:pt>
    <dgm:pt modelId="{F722442D-DEDA-4010-97D9-1A7FCD400968}">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6" action="ppaction://hlinksldjump"/>
            </a:rPr>
            <a:t>Avaliação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A45F6E5-8E95-4276-94B0-EDCB304712A1}" type="parTrans" cxnId="{966546A9-657A-4249-916D-E21818E5F267}">
      <dgm:prSet/>
      <dgm:spPr/>
      <dgm:t>
        <a:bodyPr/>
        <a:lstStyle/>
        <a:p>
          <a:pPr algn="r"/>
          <a:endParaRPr lang="pt-BR" sz="1800"/>
        </a:p>
      </dgm:t>
    </dgm:pt>
    <dgm:pt modelId="{BDD9ACAC-A31E-44D5-BE31-72245E267873}" type="sibTrans" cxnId="{966546A9-657A-4249-916D-E21818E5F267}">
      <dgm:prSet/>
      <dgm:spPr/>
      <dgm:t>
        <a:bodyPr/>
        <a:lstStyle/>
        <a:p>
          <a:pPr algn="r"/>
          <a:endParaRPr lang="pt-BR" sz="1800"/>
        </a:p>
      </dgm:t>
    </dgm:pt>
    <dgm:pt modelId="{3BBE7C73-7B9B-499F-AA15-E81B99A6FCE4}">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7" action="ppaction://hlinksldjump"/>
            </a:rPr>
            <a:t>Conclusão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9871B7F0-81F6-4337-A591-87B958DEA2EE}" type="parTrans" cxnId="{1B104D54-B746-4A30-857E-90568C8760B0}">
      <dgm:prSet/>
      <dgm:spPr/>
      <dgm:t>
        <a:bodyPr/>
        <a:lstStyle/>
        <a:p>
          <a:pPr algn="r"/>
          <a:endParaRPr lang="pt-BR" sz="1800"/>
        </a:p>
      </dgm:t>
    </dgm:pt>
    <dgm:pt modelId="{9EB1D409-048E-4232-BCC0-2F4E43208A6A}" type="sibTrans" cxnId="{1B104D54-B746-4A30-857E-90568C8760B0}">
      <dgm:prSet/>
      <dgm:spPr/>
      <dgm:t>
        <a:bodyPr/>
        <a:lstStyle/>
        <a:p>
          <a:pPr algn="r"/>
          <a:endParaRPr lang="pt-BR" sz="1800"/>
        </a:p>
      </dgm:t>
    </dgm:pt>
    <dgm:pt modelId="{23DFDDEB-72E7-4922-BDF7-EB275A461DD7}" type="pres">
      <dgm:prSet presAssocID="{59400BA3-5F0D-4EA3-B61F-7EB28A5131E0}" presName="linear" presStyleCnt="0">
        <dgm:presLayoutVars>
          <dgm:animLvl val="lvl"/>
          <dgm:resizeHandles val="exact"/>
        </dgm:presLayoutVars>
      </dgm:prSet>
      <dgm:spPr/>
      <dgm:t>
        <a:bodyPr/>
        <a:lstStyle/>
        <a:p>
          <a:endParaRPr lang="pt-BR"/>
        </a:p>
      </dgm:t>
    </dgm:pt>
    <dgm:pt modelId="{99F9BB55-E78A-404C-9D64-178090E3561F}" type="pres">
      <dgm:prSet presAssocID="{0FA84B18-4209-4F8D-93E0-268860D9816C}" presName="parentText" presStyleLbl="node1" presStyleIdx="0" presStyleCnt="8" custScaleY="106387" custLinFactY="34839" custLinFactNeighborX="0" custLinFactNeighborY="100000">
        <dgm:presLayoutVars>
          <dgm:chMax val="0"/>
          <dgm:bulletEnabled val="1"/>
        </dgm:presLayoutVars>
      </dgm:prSet>
      <dgm:spPr/>
      <dgm:t>
        <a:bodyPr/>
        <a:lstStyle/>
        <a:p>
          <a:endParaRPr lang="pt-BR"/>
        </a:p>
      </dgm:t>
    </dgm:pt>
    <dgm:pt modelId="{6CC31FED-84CA-40C5-BA7F-7051FE8698FD}" type="pres">
      <dgm:prSet presAssocID="{E2AD00E3-0BCB-4F78-9D1E-EADFBFD550EC}" presName="spacer" presStyleCnt="0"/>
      <dgm:spPr/>
    </dgm:pt>
    <dgm:pt modelId="{D5323B0D-5FEA-44FD-8F0B-AAC1BB22FE62}" type="pres">
      <dgm:prSet presAssocID="{B023283D-50D7-4B81-8FB5-C9A3AE1F9D04}" presName="parentText" presStyleLbl="node1" presStyleIdx="1" presStyleCnt="8" custLinFactY="41273" custLinFactNeighborX="1403" custLinFactNeighborY="100000">
        <dgm:presLayoutVars>
          <dgm:chMax val="0"/>
          <dgm:bulletEnabled val="1"/>
        </dgm:presLayoutVars>
      </dgm:prSet>
      <dgm:spPr/>
      <dgm:t>
        <a:bodyPr/>
        <a:lstStyle/>
        <a:p>
          <a:endParaRPr lang="pt-BR"/>
        </a:p>
      </dgm:t>
    </dgm:pt>
    <dgm:pt modelId="{13187BFE-5915-4E2B-8D62-642AF90F521F}" type="pres">
      <dgm:prSet presAssocID="{041827AD-9E36-4CE7-9811-05A43EEDFA52}" presName="spacer" presStyleCnt="0"/>
      <dgm:spPr/>
    </dgm:pt>
    <dgm:pt modelId="{F4CACAD0-516D-46FE-82E6-CEA9A539331B}" type="pres">
      <dgm:prSet presAssocID="{6C59810D-4AD5-4B56-94D8-ABE25A99A6CF}" presName="parentText" presStyleLbl="node1" presStyleIdx="2" presStyleCnt="8" custLinFactY="29993" custLinFactNeighborY="100000">
        <dgm:presLayoutVars>
          <dgm:chMax val="0"/>
          <dgm:bulletEnabled val="1"/>
        </dgm:presLayoutVars>
      </dgm:prSet>
      <dgm:spPr/>
      <dgm:t>
        <a:bodyPr/>
        <a:lstStyle/>
        <a:p>
          <a:endParaRPr lang="pt-BR"/>
        </a:p>
      </dgm:t>
    </dgm:pt>
    <dgm:pt modelId="{4C5C1873-BDDE-4D98-9807-12AF738BF6D8}" type="pres">
      <dgm:prSet presAssocID="{808A3E21-4437-4939-8D80-17BDFE1B8721}" presName="spacer" presStyleCnt="0"/>
      <dgm:spPr/>
    </dgm:pt>
    <dgm:pt modelId="{0C56B3F7-2AC9-4AB4-B197-8C530678272E}" type="pres">
      <dgm:prSet presAssocID="{BBD9E1B4-4EA2-49DF-AEE6-0D98ED0DD301}" presName="parentText" presStyleLbl="node1" presStyleIdx="3" presStyleCnt="8" custLinFactY="38340" custLinFactNeighborY="100000">
        <dgm:presLayoutVars>
          <dgm:chMax val="0"/>
          <dgm:bulletEnabled val="1"/>
        </dgm:presLayoutVars>
      </dgm:prSet>
      <dgm:spPr/>
      <dgm:t>
        <a:bodyPr/>
        <a:lstStyle/>
        <a:p>
          <a:endParaRPr lang="pt-BR"/>
        </a:p>
      </dgm:t>
    </dgm:pt>
    <dgm:pt modelId="{322AE2A5-0FD2-4AB9-A7A5-8420A8119800}" type="pres">
      <dgm:prSet presAssocID="{1FB70AE5-98B1-4C7B-9478-47F3E371B0AD}" presName="spacer" presStyleCnt="0"/>
      <dgm:spPr/>
    </dgm:pt>
    <dgm:pt modelId="{2396217A-93DC-4C00-A61F-632909C544D2}" type="pres">
      <dgm:prSet presAssocID="{D0F1EC8C-2118-49CC-BE0B-7167BF38B75E}" presName="parentText" presStyleLbl="node1" presStyleIdx="4" presStyleCnt="8" custLinFactY="15851" custLinFactNeighborY="100000">
        <dgm:presLayoutVars>
          <dgm:chMax val="0"/>
          <dgm:bulletEnabled val="1"/>
        </dgm:presLayoutVars>
      </dgm:prSet>
      <dgm:spPr/>
      <dgm:t>
        <a:bodyPr/>
        <a:lstStyle/>
        <a:p>
          <a:endParaRPr lang="pt-BR"/>
        </a:p>
      </dgm:t>
    </dgm:pt>
    <dgm:pt modelId="{9DA67A56-666D-4632-881A-E65B2A1735C1}" type="pres">
      <dgm:prSet presAssocID="{03FEE68C-17F6-485D-8DB7-C5AFD5094422}" presName="spacer" presStyleCnt="0"/>
      <dgm:spPr/>
    </dgm:pt>
    <dgm:pt modelId="{5FB464D7-403B-4C1F-AF1C-F5AD6A99D546}" type="pres">
      <dgm:prSet presAssocID="{C9818880-2B79-44FD-83DA-282CC27BF646}" presName="parentText" presStyleLbl="node1" presStyleIdx="5" presStyleCnt="8">
        <dgm:presLayoutVars>
          <dgm:chMax val="0"/>
          <dgm:bulletEnabled val="1"/>
        </dgm:presLayoutVars>
      </dgm:prSet>
      <dgm:spPr/>
      <dgm:t>
        <a:bodyPr/>
        <a:lstStyle/>
        <a:p>
          <a:endParaRPr lang="pt-BR"/>
        </a:p>
      </dgm:t>
    </dgm:pt>
    <dgm:pt modelId="{79BA5CA4-C4A5-4EF2-9795-5C2C485E35DE}" type="pres">
      <dgm:prSet presAssocID="{5F5E2C2A-AB0E-47EA-AE45-22208E1B3300}" presName="spacer" presStyleCnt="0"/>
      <dgm:spPr/>
    </dgm:pt>
    <dgm:pt modelId="{6FF20A6E-F701-44E2-A68D-CADF354353D2}" type="pres">
      <dgm:prSet presAssocID="{F722442D-DEDA-4010-97D9-1A7FCD400968}" presName="parentText" presStyleLbl="node1" presStyleIdx="6" presStyleCnt="8">
        <dgm:presLayoutVars>
          <dgm:chMax val="0"/>
          <dgm:bulletEnabled val="1"/>
        </dgm:presLayoutVars>
      </dgm:prSet>
      <dgm:spPr/>
      <dgm:t>
        <a:bodyPr/>
        <a:lstStyle/>
        <a:p>
          <a:endParaRPr lang="pt-BR"/>
        </a:p>
      </dgm:t>
    </dgm:pt>
    <dgm:pt modelId="{5F6EBE62-BA5B-46A6-B157-94396FBD73F7}" type="pres">
      <dgm:prSet presAssocID="{BDD9ACAC-A31E-44D5-BE31-72245E267873}" presName="spacer" presStyleCnt="0"/>
      <dgm:spPr/>
    </dgm:pt>
    <dgm:pt modelId="{6D581911-DDCB-4925-ACEA-3E374526FFEE}" type="pres">
      <dgm:prSet presAssocID="{3BBE7C73-7B9B-499F-AA15-E81B99A6FCE4}" presName="parentText" presStyleLbl="node1" presStyleIdx="7" presStyleCnt="8">
        <dgm:presLayoutVars>
          <dgm:chMax val="0"/>
          <dgm:bulletEnabled val="1"/>
        </dgm:presLayoutVars>
      </dgm:prSet>
      <dgm:spPr/>
      <dgm:t>
        <a:bodyPr/>
        <a:lstStyle/>
        <a:p>
          <a:endParaRPr lang="pt-BR"/>
        </a:p>
      </dgm:t>
    </dgm:pt>
  </dgm:ptLst>
  <dgm:cxnLst>
    <dgm:cxn modelId="{571E3C01-8C14-4038-8CBA-971EA44D8FEA}" type="presOf" srcId="{C9818880-2B79-44FD-83DA-282CC27BF646}" destId="{5FB464D7-403B-4C1F-AF1C-F5AD6A99D546}" srcOrd="0" destOrd="0" presId="urn:microsoft.com/office/officeart/2005/8/layout/vList2"/>
    <dgm:cxn modelId="{3602D0A8-944D-4812-A00C-62D07719DF62}" type="presOf" srcId="{0FA84B18-4209-4F8D-93E0-268860D9816C}" destId="{99F9BB55-E78A-404C-9D64-178090E3561F}" srcOrd="0" destOrd="0" presId="urn:microsoft.com/office/officeart/2005/8/layout/vList2"/>
    <dgm:cxn modelId="{C57AFD7F-4F9B-49D0-98C5-19B77B305A86}" type="presOf" srcId="{6C59810D-4AD5-4B56-94D8-ABE25A99A6CF}" destId="{F4CACAD0-516D-46FE-82E6-CEA9A539331B}" srcOrd="0" destOrd="0" presId="urn:microsoft.com/office/officeart/2005/8/layout/vList2"/>
    <dgm:cxn modelId="{2CE889DC-5990-4938-8BEA-11021AADDAAC}" type="presOf" srcId="{3BBE7C73-7B9B-499F-AA15-E81B99A6FCE4}" destId="{6D581911-DDCB-4925-ACEA-3E374526FFEE}" srcOrd="0" destOrd="0" presId="urn:microsoft.com/office/officeart/2005/8/layout/vList2"/>
    <dgm:cxn modelId="{966546A9-657A-4249-916D-E21818E5F267}" srcId="{59400BA3-5F0D-4EA3-B61F-7EB28A5131E0}" destId="{F722442D-DEDA-4010-97D9-1A7FCD400968}" srcOrd="6" destOrd="0" parTransId="{3A45F6E5-8E95-4276-94B0-EDCB304712A1}" sibTransId="{BDD9ACAC-A31E-44D5-BE31-72245E267873}"/>
    <dgm:cxn modelId="{1B104D54-B746-4A30-857E-90568C8760B0}" srcId="{59400BA3-5F0D-4EA3-B61F-7EB28A5131E0}" destId="{3BBE7C73-7B9B-499F-AA15-E81B99A6FCE4}" srcOrd="7" destOrd="0" parTransId="{9871B7F0-81F6-4337-A591-87B958DEA2EE}" sibTransId="{9EB1D409-048E-4232-BCC0-2F4E43208A6A}"/>
    <dgm:cxn modelId="{AF1E3E13-2B56-43DF-B460-A150145ECE4D}" type="presOf" srcId="{B023283D-50D7-4B81-8FB5-C9A3AE1F9D04}" destId="{D5323B0D-5FEA-44FD-8F0B-AAC1BB22FE62}" srcOrd="0" destOrd="0" presId="urn:microsoft.com/office/officeart/2005/8/layout/vList2"/>
    <dgm:cxn modelId="{9945CA6D-99E7-488D-A4DA-C7BD5D44FB60}" srcId="{59400BA3-5F0D-4EA3-B61F-7EB28A5131E0}" destId="{BBD9E1B4-4EA2-49DF-AEE6-0D98ED0DD301}" srcOrd="3" destOrd="0" parTransId="{CC20B28C-5743-499F-A721-F3D69A7ACF3A}" sibTransId="{1FB70AE5-98B1-4C7B-9478-47F3E371B0AD}"/>
    <dgm:cxn modelId="{8447D56E-5C5B-4907-A85C-1A98309BB1FA}" type="presOf" srcId="{D0F1EC8C-2118-49CC-BE0B-7167BF38B75E}" destId="{2396217A-93DC-4C00-A61F-632909C544D2}" srcOrd="0" destOrd="0" presId="urn:microsoft.com/office/officeart/2005/8/layout/vList2"/>
    <dgm:cxn modelId="{9F083165-AA1D-4576-93D5-6DBE057881D0}" srcId="{59400BA3-5F0D-4EA3-B61F-7EB28A5131E0}" destId="{D0F1EC8C-2118-49CC-BE0B-7167BF38B75E}" srcOrd="4" destOrd="0" parTransId="{658DF3A9-B628-48D8-9E90-E12E13762C05}" sibTransId="{03FEE68C-17F6-485D-8DB7-C5AFD5094422}"/>
    <dgm:cxn modelId="{A6B85A0A-D381-4843-9690-4D03E3CC1251}" type="presOf" srcId="{59400BA3-5F0D-4EA3-B61F-7EB28A5131E0}" destId="{23DFDDEB-72E7-4922-BDF7-EB275A461DD7}" srcOrd="0" destOrd="0" presId="urn:microsoft.com/office/officeart/2005/8/layout/vList2"/>
    <dgm:cxn modelId="{E536F7D9-3748-47F4-BB7E-9890D809DEF8}" srcId="{59400BA3-5F0D-4EA3-B61F-7EB28A5131E0}" destId="{C9818880-2B79-44FD-83DA-282CC27BF646}" srcOrd="5" destOrd="0" parTransId="{265751C3-9219-4E1A-A06B-AA60E0F1424B}" sibTransId="{5F5E2C2A-AB0E-47EA-AE45-22208E1B3300}"/>
    <dgm:cxn modelId="{2161736F-5203-4492-BA71-A860CD54E39A}" type="presOf" srcId="{F722442D-DEDA-4010-97D9-1A7FCD400968}" destId="{6FF20A6E-F701-44E2-A68D-CADF354353D2}" srcOrd="0" destOrd="0" presId="urn:microsoft.com/office/officeart/2005/8/layout/vList2"/>
    <dgm:cxn modelId="{21EFAF0F-DEBE-4351-9B9D-7F2D4B6D8789}" srcId="{59400BA3-5F0D-4EA3-B61F-7EB28A5131E0}" destId="{6C59810D-4AD5-4B56-94D8-ABE25A99A6CF}" srcOrd="2" destOrd="0" parTransId="{C52EC452-31E9-41AB-8DBA-5D4DFA38A68A}" sibTransId="{808A3E21-4437-4939-8D80-17BDFE1B8721}"/>
    <dgm:cxn modelId="{EA573C2A-C132-4537-A063-2704A19C5894}" srcId="{59400BA3-5F0D-4EA3-B61F-7EB28A5131E0}" destId="{0FA84B18-4209-4F8D-93E0-268860D9816C}" srcOrd="0" destOrd="0" parTransId="{400245E8-D1F7-4A00-B8A3-A55D4F35DE1F}" sibTransId="{E2AD00E3-0BCB-4F78-9D1E-EADFBFD550EC}"/>
    <dgm:cxn modelId="{87C95DEC-9F47-41FA-91C2-A36B5065388A}" type="presOf" srcId="{BBD9E1B4-4EA2-49DF-AEE6-0D98ED0DD301}" destId="{0C56B3F7-2AC9-4AB4-B197-8C530678272E}" srcOrd="0" destOrd="0" presId="urn:microsoft.com/office/officeart/2005/8/layout/vList2"/>
    <dgm:cxn modelId="{DC8A431A-F6F0-43A1-9CC3-C65BB8193398}" srcId="{59400BA3-5F0D-4EA3-B61F-7EB28A5131E0}" destId="{B023283D-50D7-4B81-8FB5-C9A3AE1F9D04}" srcOrd="1" destOrd="0" parTransId="{79845ED3-6C45-4BBD-B7E9-3D0DEA3AC01E}" sibTransId="{041827AD-9E36-4CE7-9811-05A43EEDFA52}"/>
    <dgm:cxn modelId="{10F869A6-2052-4A54-B429-855FE3BA5E61}" type="presParOf" srcId="{23DFDDEB-72E7-4922-BDF7-EB275A461DD7}" destId="{99F9BB55-E78A-404C-9D64-178090E3561F}" srcOrd="0" destOrd="0" presId="urn:microsoft.com/office/officeart/2005/8/layout/vList2"/>
    <dgm:cxn modelId="{042E40CF-AB9D-4B02-A250-D04FDB225F21}" type="presParOf" srcId="{23DFDDEB-72E7-4922-BDF7-EB275A461DD7}" destId="{6CC31FED-84CA-40C5-BA7F-7051FE8698FD}" srcOrd="1" destOrd="0" presId="urn:microsoft.com/office/officeart/2005/8/layout/vList2"/>
    <dgm:cxn modelId="{A68C4BD8-745D-4903-B6EA-14757D11C0DA}" type="presParOf" srcId="{23DFDDEB-72E7-4922-BDF7-EB275A461DD7}" destId="{D5323B0D-5FEA-44FD-8F0B-AAC1BB22FE62}" srcOrd="2" destOrd="0" presId="urn:microsoft.com/office/officeart/2005/8/layout/vList2"/>
    <dgm:cxn modelId="{A1C21090-E3B7-4E94-A0C7-330D19493754}" type="presParOf" srcId="{23DFDDEB-72E7-4922-BDF7-EB275A461DD7}" destId="{13187BFE-5915-4E2B-8D62-642AF90F521F}" srcOrd="3" destOrd="0" presId="urn:microsoft.com/office/officeart/2005/8/layout/vList2"/>
    <dgm:cxn modelId="{4A631D3B-2D4E-463D-BAA5-4E62094AA9C9}" type="presParOf" srcId="{23DFDDEB-72E7-4922-BDF7-EB275A461DD7}" destId="{F4CACAD0-516D-46FE-82E6-CEA9A539331B}" srcOrd="4" destOrd="0" presId="urn:microsoft.com/office/officeart/2005/8/layout/vList2"/>
    <dgm:cxn modelId="{073278A2-F04B-4FB9-8A9A-019C8218F7EF}" type="presParOf" srcId="{23DFDDEB-72E7-4922-BDF7-EB275A461DD7}" destId="{4C5C1873-BDDE-4D98-9807-12AF738BF6D8}" srcOrd="5" destOrd="0" presId="urn:microsoft.com/office/officeart/2005/8/layout/vList2"/>
    <dgm:cxn modelId="{CE326DBA-3723-4860-AF75-108F14059934}" type="presParOf" srcId="{23DFDDEB-72E7-4922-BDF7-EB275A461DD7}" destId="{0C56B3F7-2AC9-4AB4-B197-8C530678272E}" srcOrd="6" destOrd="0" presId="urn:microsoft.com/office/officeart/2005/8/layout/vList2"/>
    <dgm:cxn modelId="{8370E413-A15E-4836-816C-2A9EF8F017E4}" type="presParOf" srcId="{23DFDDEB-72E7-4922-BDF7-EB275A461DD7}" destId="{322AE2A5-0FD2-4AB9-A7A5-8420A8119800}" srcOrd="7" destOrd="0" presId="urn:microsoft.com/office/officeart/2005/8/layout/vList2"/>
    <dgm:cxn modelId="{B0A42F31-D9DB-4BC7-A2E6-40039219625A}" type="presParOf" srcId="{23DFDDEB-72E7-4922-BDF7-EB275A461DD7}" destId="{2396217A-93DC-4C00-A61F-632909C544D2}" srcOrd="8" destOrd="0" presId="urn:microsoft.com/office/officeart/2005/8/layout/vList2"/>
    <dgm:cxn modelId="{563B1500-C82C-4DF8-BE49-88227DA855E6}" type="presParOf" srcId="{23DFDDEB-72E7-4922-BDF7-EB275A461DD7}" destId="{9DA67A56-666D-4632-881A-E65B2A1735C1}" srcOrd="9" destOrd="0" presId="urn:microsoft.com/office/officeart/2005/8/layout/vList2"/>
    <dgm:cxn modelId="{2CD2A88B-890C-4653-93F1-5EDE4B2114F4}" type="presParOf" srcId="{23DFDDEB-72E7-4922-BDF7-EB275A461DD7}" destId="{5FB464D7-403B-4C1F-AF1C-F5AD6A99D546}" srcOrd="10" destOrd="0" presId="urn:microsoft.com/office/officeart/2005/8/layout/vList2"/>
    <dgm:cxn modelId="{D25C6A38-7229-45E7-B587-7B96F63871D0}" type="presParOf" srcId="{23DFDDEB-72E7-4922-BDF7-EB275A461DD7}" destId="{79BA5CA4-C4A5-4EF2-9795-5C2C485E35DE}" srcOrd="11" destOrd="0" presId="urn:microsoft.com/office/officeart/2005/8/layout/vList2"/>
    <dgm:cxn modelId="{C1D76CDB-8962-4199-B0EA-DE7E41F3B064}" type="presParOf" srcId="{23DFDDEB-72E7-4922-BDF7-EB275A461DD7}" destId="{6FF20A6E-F701-44E2-A68D-CADF354353D2}" srcOrd="12" destOrd="0" presId="urn:microsoft.com/office/officeart/2005/8/layout/vList2"/>
    <dgm:cxn modelId="{E3F07268-E62A-4E8F-AE04-D9CE81A477A1}" type="presParOf" srcId="{23DFDDEB-72E7-4922-BDF7-EB275A461DD7}" destId="{5F6EBE62-BA5B-46A6-B157-94396FBD73F7}" srcOrd="13" destOrd="0" presId="urn:microsoft.com/office/officeart/2005/8/layout/vList2"/>
    <dgm:cxn modelId="{93FE84ED-0C85-49C1-8FC8-A81FED73A836}" type="presParOf" srcId="{23DFDDEB-72E7-4922-BDF7-EB275A461DD7}" destId="{6D581911-DDCB-4925-ACEA-3E374526FFEE}" srcOrd="14"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9400BA3-5F0D-4EA3-B61F-7EB28A5131E0}"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pt-BR"/>
        </a:p>
      </dgm:t>
    </dgm:pt>
    <dgm:pt modelId="{0FA84B18-4209-4F8D-93E0-268860D9816C}">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rgbClr val="C00000"/>
              </a:solidFill>
              <a:hlinkClick xmlns:r="http://schemas.openxmlformats.org/officeDocument/2006/relationships" r:id="rId1" action="ppaction://hlinksldjump"/>
            </a:rPr>
            <a:t>Introdução</a:t>
          </a:r>
          <a:endParaRPr lang="pt-BR" sz="1800" dirty="0">
            <a:solidFill>
              <a:srgbClr val="C00000"/>
            </a:solidFill>
          </a:endParaRPr>
        </a:p>
      </dgm:t>
    </dgm:pt>
    <dgm:pt modelId="{400245E8-D1F7-4A00-B8A3-A55D4F35DE1F}" type="parTrans" cxnId="{EA573C2A-C132-4537-A063-2704A19C5894}">
      <dgm:prSet/>
      <dgm:spPr/>
      <dgm:t>
        <a:bodyPr/>
        <a:lstStyle/>
        <a:p>
          <a:pPr algn="r"/>
          <a:endParaRPr lang="pt-BR" sz="1800"/>
        </a:p>
      </dgm:t>
    </dgm:pt>
    <dgm:pt modelId="{E2AD00E3-0BCB-4F78-9D1E-EADFBFD550EC}" type="sibTrans" cxnId="{EA573C2A-C132-4537-A063-2704A19C5894}">
      <dgm:prSet/>
      <dgm:spPr/>
      <dgm:t>
        <a:bodyPr/>
        <a:lstStyle/>
        <a:p>
          <a:pPr algn="r"/>
          <a:endParaRPr lang="pt-BR" sz="1800"/>
        </a:p>
      </dgm:t>
    </dgm:pt>
    <dgm:pt modelId="{B023283D-50D7-4B81-8FB5-C9A3AE1F9D04}">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chemeClr val="accent1">
                  <a:lumMod val="75000"/>
                </a:schemeClr>
              </a:solidFill>
            </a:rPr>
            <a:t>Recursos</a:t>
          </a:r>
          <a:endParaRPr lang="pt-BR" sz="1800" dirty="0">
            <a:solidFill>
              <a:schemeClr val="accent1">
                <a:lumMod val="75000"/>
              </a:schemeClr>
            </a:solidFill>
          </a:endParaRPr>
        </a:p>
      </dgm:t>
    </dgm:pt>
    <dgm:pt modelId="{79845ED3-6C45-4BBD-B7E9-3D0DEA3AC01E}" type="parTrans" cxnId="{DC8A431A-F6F0-43A1-9CC3-C65BB8193398}">
      <dgm:prSet/>
      <dgm:spPr/>
      <dgm:t>
        <a:bodyPr/>
        <a:lstStyle/>
        <a:p>
          <a:pPr algn="r"/>
          <a:endParaRPr lang="pt-BR" sz="1800"/>
        </a:p>
      </dgm:t>
    </dgm:pt>
    <dgm:pt modelId="{041827AD-9E36-4CE7-9811-05A43EEDFA52}" type="sibTrans" cxnId="{DC8A431A-F6F0-43A1-9CC3-C65BB8193398}">
      <dgm:prSet/>
      <dgm:spPr/>
      <dgm:t>
        <a:bodyPr/>
        <a:lstStyle/>
        <a:p>
          <a:pPr algn="r"/>
          <a:endParaRPr lang="pt-BR" sz="1800"/>
        </a:p>
      </dgm:t>
    </dgm:pt>
    <dgm:pt modelId="{6C59810D-4AD5-4B56-94D8-ABE25A99A6CF}">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2" action="ppaction://hlinksldjump"/>
            </a:rPr>
            <a:t>Caso 01</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C52EC452-31E9-41AB-8DBA-5D4DFA38A68A}" type="parTrans" cxnId="{21EFAF0F-DEBE-4351-9B9D-7F2D4B6D8789}">
      <dgm:prSet/>
      <dgm:spPr/>
      <dgm:t>
        <a:bodyPr/>
        <a:lstStyle/>
        <a:p>
          <a:pPr algn="r"/>
          <a:endParaRPr lang="pt-BR" sz="1800"/>
        </a:p>
      </dgm:t>
    </dgm:pt>
    <dgm:pt modelId="{808A3E21-4437-4939-8D80-17BDFE1B8721}" type="sibTrans" cxnId="{21EFAF0F-DEBE-4351-9B9D-7F2D4B6D8789}">
      <dgm:prSet/>
      <dgm:spPr/>
      <dgm:t>
        <a:bodyPr/>
        <a:lstStyle/>
        <a:p>
          <a:pPr algn="r"/>
          <a:endParaRPr lang="pt-BR" sz="1800"/>
        </a:p>
      </dgm:t>
    </dgm:pt>
    <dgm:pt modelId="{BBD9E1B4-4EA2-49DF-AEE6-0D98ED0DD301}">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3" action="ppaction://hlinksldjump"/>
            </a:rPr>
            <a:t>Caso 02</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CC20B28C-5743-499F-A721-F3D69A7ACF3A}" type="parTrans" cxnId="{9945CA6D-99E7-488D-A4DA-C7BD5D44FB60}">
      <dgm:prSet/>
      <dgm:spPr/>
      <dgm:t>
        <a:bodyPr/>
        <a:lstStyle/>
        <a:p>
          <a:pPr algn="r"/>
          <a:endParaRPr lang="pt-BR" sz="1800"/>
        </a:p>
      </dgm:t>
    </dgm:pt>
    <dgm:pt modelId="{1FB70AE5-98B1-4C7B-9478-47F3E371B0AD}" type="sibTrans" cxnId="{9945CA6D-99E7-488D-A4DA-C7BD5D44FB60}">
      <dgm:prSet/>
      <dgm:spPr/>
      <dgm:t>
        <a:bodyPr/>
        <a:lstStyle/>
        <a:p>
          <a:pPr algn="r"/>
          <a:endParaRPr lang="pt-BR" sz="1800"/>
        </a:p>
      </dgm:t>
    </dgm:pt>
    <dgm:pt modelId="{D0F1EC8C-2118-49CC-BE0B-7167BF38B75E}">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4" action="ppaction://hlinksldjump"/>
            </a:rPr>
            <a:t>Processos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658DF3A9-B628-48D8-9E90-E12E13762C05}" type="parTrans" cxnId="{9F083165-AA1D-4576-93D5-6DBE057881D0}">
      <dgm:prSet/>
      <dgm:spPr/>
      <dgm:t>
        <a:bodyPr/>
        <a:lstStyle/>
        <a:p>
          <a:pPr algn="r"/>
          <a:endParaRPr lang="pt-BR" sz="1800"/>
        </a:p>
      </dgm:t>
    </dgm:pt>
    <dgm:pt modelId="{03FEE68C-17F6-485D-8DB7-C5AFD5094422}" type="sibTrans" cxnId="{9F083165-AA1D-4576-93D5-6DBE057881D0}">
      <dgm:prSet/>
      <dgm:spPr/>
      <dgm:t>
        <a:bodyPr/>
        <a:lstStyle/>
        <a:p>
          <a:pPr algn="r"/>
          <a:endParaRPr lang="pt-BR" sz="1800"/>
        </a:p>
      </dgm:t>
    </dgm:pt>
    <dgm:pt modelId="{C9818880-2B79-44FD-83DA-282CC27BF646}">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5" action="ppaction://hlinksldjump"/>
            </a:rPr>
            <a:t>Tarefas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65751C3-9219-4E1A-A06B-AA60E0F1424B}" type="parTrans" cxnId="{E536F7D9-3748-47F4-BB7E-9890D809DEF8}">
      <dgm:prSet/>
      <dgm:spPr/>
      <dgm:t>
        <a:bodyPr/>
        <a:lstStyle/>
        <a:p>
          <a:pPr algn="r"/>
          <a:endParaRPr lang="pt-BR" sz="1800"/>
        </a:p>
      </dgm:t>
    </dgm:pt>
    <dgm:pt modelId="{5F5E2C2A-AB0E-47EA-AE45-22208E1B3300}" type="sibTrans" cxnId="{E536F7D9-3748-47F4-BB7E-9890D809DEF8}">
      <dgm:prSet/>
      <dgm:spPr/>
      <dgm:t>
        <a:bodyPr/>
        <a:lstStyle/>
        <a:p>
          <a:pPr algn="r"/>
          <a:endParaRPr lang="pt-BR" sz="1800"/>
        </a:p>
      </dgm:t>
    </dgm:pt>
    <dgm:pt modelId="{F722442D-DEDA-4010-97D9-1A7FCD400968}">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6" action="ppaction://hlinksldjump"/>
            </a:rPr>
            <a:t>Avaliação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A45F6E5-8E95-4276-94B0-EDCB304712A1}" type="parTrans" cxnId="{966546A9-657A-4249-916D-E21818E5F267}">
      <dgm:prSet/>
      <dgm:spPr/>
      <dgm:t>
        <a:bodyPr/>
        <a:lstStyle/>
        <a:p>
          <a:pPr algn="r"/>
          <a:endParaRPr lang="pt-BR" sz="1800"/>
        </a:p>
      </dgm:t>
    </dgm:pt>
    <dgm:pt modelId="{BDD9ACAC-A31E-44D5-BE31-72245E267873}" type="sibTrans" cxnId="{966546A9-657A-4249-916D-E21818E5F267}">
      <dgm:prSet/>
      <dgm:spPr/>
      <dgm:t>
        <a:bodyPr/>
        <a:lstStyle/>
        <a:p>
          <a:pPr algn="r"/>
          <a:endParaRPr lang="pt-BR" sz="1800"/>
        </a:p>
      </dgm:t>
    </dgm:pt>
    <dgm:pt modelId="{3BBE7C73-7B9B-499F-AA15-E81B99A6FCE4}">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7" action="ppaction://hlinksldjump"/>
            </a:rPr>
            <a:t>Conclusão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9871B7F0-81F6-4337-A591-87B958DEA2EE}" type="parTrans" cxnId="{1B104D54-B746-4A30-857E-90568C8760B0}">
      <dgm:prSet/>
      <dgm:spPr/>
      <dgm:t>
        <a:bodyPr/>
        <a:lstStyle/>
        <a:p>
          <a:pPr algn="r"/>
          <a:endParaRPr lang="pt-BR" sz="1800"/>
        </a:p>
      </dgm:t>
    </dgm:pt>
    <dgm:pt modelId="{9EB1D409-048E-4232-BCC0-2F4E43208A6A}" type="sibTrans" cxnId="{1B104D54-B746-4A30-857E-90568C8760B0}">
      <dgm:prSet/>
      <dgm:spPr/>
      <dgm:t>
        <a:bodyPr/>
        <a:lstStyle/>
        <a:p>
          <a:pPr algn="r"/>
          <a:endParaRPr lang="pt-BR" sz="1800"/>
        </a:p>
      </dgm:t>
    </dgm:pt>
    <dgm:pt modelId="{23DFDDEB-72E7-4922-BDF7-EB275A461DD7}" type="pres">
      <dgm:prSet presAssocID="{59400BA3-5F0D-4EA3-B61F-7EB28A5131E0}" presName="linear" presStyleCnt="0">
        <dgm:presLayoutVars>
          <dgm:animLvl val="lvl"/>
          <dgm:resizeHandles val="exact"/>
        </dgm:presLayoutVars>
      </dgm:prSet>
      <dgm:spPr/>
      <dgm:t>
        <a:bodyPr/>
        <a:lstStyle/>
        <a:p>
          <a:endParaRPr lang="pt-BR"/>
        </a:p>
      </dgm:t>
    </dgm:pt>
    <dgm:pt modelId="{99F9BB55-E78A-404C-9D64-178090E3561F}" type="pres">
      <dgm:prSet presAssocID="{0FA84B18-4209-4F8D-93E0-268860D9816C}" presName="parentText" presStyleLbl="node1" presStyleIdx="0" presStyleCnt="8" custScaleY="106387" custLinFactY="34839" custLinFactNeighborX="0" custLinFactNeighborY="100000">
        <dgm:presLayoutVars>
          <dgm:chMax val="0"/>
          <dgm:bulletEnabled val="1"/>
        </dgm:presLayoutVars>
      </dgm:prSet>
      <dgm:spPr/>
      <dgm:t>
        <a:bodyPr/>
        <a:lstStyle/>
        <a:p>
          <a:endParaRPr lang="pt-BR"/>
        </a:p>
      </dgm:t>
    </dgm:pt>
    <dgm:pt modelId="{6CC31FED-84CA-40C5-BA7F-7051FE8698FD}" type="pres">
      <dgm:prSet presAssocID="{E2AD00E3-0BCB-4F78-9D1E-EADFBFD550EC}" presName="spacer" presStyleCnt="0"/>
      <dgm:spPr/>
    </dgm:pt>
    <dgm:pt modelId="{D5323B0D-5FEA-44FD-8F0B-AAC1BB22FE62}" type="pres">
      <dgm:prSet presAssocID="{B023283D-50D7-4B81-8FB5-C9A3AE1F9D04}" presName="parentText" presStyleLbl="node1" presStyleIdx="1" presStyleCnt="8" custLinFactY="41273" custLinFactNeighborX="1403" custLinFactNeighborY="100000">
        <dgm:presLayoutVars>
          <dgm:chMax val="0"/>
          <dgm:bulletEnabled val="1"/>
        </dgm:presLayoutVars>
      </dgm:prSet>
      <dgm:spPr/>
      <dgm:t>
        <a:bodyPr/>
        <a:lstStyle/>
        <a:p>
          <a:endParaRPr lang="pt-BR"/>
        </a:p>
      </dgm:t>
    </dgm:pt>
    <dgm:pt modelId="{13187BFE-5915-4E2B-8D62-642AF90F521F}" type="pres">
      <dgm:prSet presAssocID="{041827AD-9E36-4CE7-9811-05A43EEDFA52}" presName="spacer" presStyleCnt="0"/>
      <dgm:spPr/>
    </dgm:pt>
    <dgm:pt modelId="{F4CACAD0-516D-46FE-82E6-CEA9A539331B}" type="pres">
      <dgm:prSet presAssocID="{6C59810D-4AD5-4B56-94D8-ABE25A99A6CF}" presName="parentText" presStyleLbl="node1" presStyleIdx="2" presStyleCnt="8" custLinFactY="29993" custLinFactNeighborY="100000">
        <dgm:presLayoutVars>
          <dgm:chMax val="0"/>
          <dgm:bulletEnabled val="1"/>
        </dgm:presLayoutVars>
      </dgm:prSet>
      <dgm:spPr/>
      <dgm:t>
        <a:bodyPr/>
        <a:lstStyle/>
        <a:p>
          <a:endParaRPr lang="pt-BR"/>
        </a:p>
      </dgm:t>
    </dgm:pt>
    <dgm:pt modelId="{4C5C1873-BDDE-4D98-9807-12AF738BF6D8}" type="pres">
      <dgm:prSet presAssocID="{808A3E21-4437-4939-8D80-17BDFE1B8721}" presName="spacer" presStyleCnt="0"/>
      <dgm:spPr/>
    </dgm:pt>
    <dgm:pt modelId="{0C56B3F7-2AC9-4AB4-B197-8C530678272E}" type="pres">
      <dgm:prSet presAssocID="{BBD9E1B4-4EA2-49DF-AEE6-0D98ED0DD301}" presName="parentText" presStyleLbl="node1" presStyleIdx="3" presStyleCnt="8" custLinFactY="38340" custLinFactNeighborY="100000">
        <dgm:presLayoutVars>
          <dgm:chMax val="0"/>
          <dgm:bulletEnabled val="1"/>
        </dgm:presLayoutVars>
      </dgm:prSet>
      <dgm:spPr/>
      <dgm:t>
        <a:bodyPr/>
        <a:lstStyle/>
        <a:p>
          <a:endParaRPr lang="pt-BR"/>
        </a:p>
      </dgm:t>
    </dgm:pt>
    <dgm:pt modelId="{322AE2A5-0FD2-4AB9-A7A5-8420A8119800}" type="pres">
      <dgm:prSet presAssocID="{1FB70AE5-98B1-4C7B-9478-47F3E371B0AD}" presName="spacer" presStyleCnt="0"/>
      <dgm:spPr/>
    </dgm:pt>
    <dgm:pt modelId="{2396217A-93DC-4C00-A61F-632909C544D2}" type="pres">
      <dgm:prSet presAssocID="{D0F1EC8C-2118-49CC-BE0B-7167BF38B75E}" presName="parentText" presStyleLbl="node1" presStyleIdx="4" presStyleCnt="8" custLinFactY="15851" custLinFactNeighborY="100000">
        <dgm:presLayoutVars>
          <dgm:chMax val="0"/>
          <dgm:bulletEnabled val="1"/>
        </dgm:presLayoutVars>
      </dgm:prSet>
      <dgm:spPr/>
      <dgm:t>
        <a:bodyPr/>
        <a:lstStyle/>
        <a:p>
          <a:endParaRPr lang="pt-BR"/>
        </a:p>
      </dgm:t>
    </dgm:pt>
    <dgm:pt modelId="{9DA67A56-666D-4632-881A-E65B2A1735C1}" type="pres">
      <dgm:prSet presAssocID="{03FEE68C-17F6-485D-8DB7-C5AFD5094422}" presName="spacer" presStyleCnt="0"/>
      <dgm:spPr/>
    </dgm:pt>
    <dgm:pt modelId="{5FB464D7-403B-4C1F-AF1C-F5AD6A99D546}" type="pres">
      <dgm:prSet presAssocID="{C9818880-2B79-44FD-83DA-282CC27BF646}" presName="parentText" presStyleLbl="node1" presStyleIdx="5" presStyleCnt="8">
        <dgm:presLayoutVars>
          <dgm:chMax val="0"/>
          <dgm:bulletEnabled val="1"/>
        </dgm:presLayoutVars>
      </dgm:prSet>
      <dgm:spPr/>
      <dgm:t>
        <a:bodyPr/>
        <a:lstStyle/>
        <a:p>
          <a:endParaRPr lang="pt-BR"/>
        </a:p>
      </dgm:t>
    </dgm:pt>
    <dgm:pt modelId="{79BA5CA4-C4A5-4EF2-9795-5C2C485E35DE}" type="pres">
      <dgm:prSet presAssocID="{5F5E2C2A-AB0E-47EA-AE45-22208E1B3300}" presName="spacer" presStyleCnt="0"/>
      <dgm:spPr/>
    </dgm:pt>
    <dgm:pt modelId="{6FF20A6E-F701-44E2-A68D-CADF354353D2}" type="pres">
      <dgm:prSet presAssocID="{F722442D-DEDA-4010-97D9-1A7FCD400968}" presName="parentText" presStyleLbl="node1" presStyleIdx="6" presStyleCnt="8">
        <dgm:presLayoutVars>
          <dgm:chMax val="0"/>
          <dgm:bulletEnabled val="1"/>
        </dgm:presLayoutVars>
      </dgm:prSet>
      <dgm:spPr/>
      <dgm:t>
        <a:bodyPr/>
        <a:lstStyle/>
        <a:p>
          <a:endParaRPr lang="pt-BR"/>
        </a:p>
      </dgm:t>
    </dgm:pt>
    <dgm:pt modelId="{5F6EBE62-BA5B-46A6-B157-94396FBD73F7}" type="pres">
      <dgm:prSet presAssocID="{BDD9ACAC-A31E-44D5-BE31-72245E267873}" presName="spacer" presStyleCnt="0"/>
      <dgm:spPr/>
    </dgm:pt>
    <dgm:pt modelId="{6D581911-DDCB-4925-ACEA-3E374526FFEE}" type="pres">
      <dgm:prSet presAssocID="{3BBE7C73-7B9B-499F-AA15-E81B99A6FCE4}" presName="parentText" presStyleLbl="node1" presStyleIdx="7" presStyleCnt="8">
        <dgm:presLayoutVars>
          <dgm:chMax val="0"/>
          <dgm:bulletEnabled val="1"/>
        </dgm:presLayoutVars>
      </dgm:prSet>
      <dgm:spPr/>
      <dgm:t>
        <a:bodyPr/>
        <a:lstStyle/>
        <a:p>
          <a:endParaRPr lang="pt-BR"/>
        </a:p>
      </dgm:t>
    </dgm:pt>
  </dgm:ptLst>
  <dgm:cxnLst>
    <dgm:cxn modelId="{9945CA6D-99E7-488D-A4DA-C7BD5D44FB60}" srcId="{59400BA3-5F0D-4EA3-B61F-7EB28A5131E0}" destId="{BBD9E1B4-4EA2-49DF-AEE6-0D98ED0DD301}" srcOrd="3" destOrd="0" parTransId="{CC20B28C-5743-499F-A721-F3D69A7ACF3A}" sibTransId="{1FB70AE5-98B1-4C7B-9478-47F3E371B0AD}"/>
    <dgm:cxn modelId="{966546A9-657A-4249-916D-E21818E5F267}" srcId="{59400BA3-5F0D-4EA3-B61F-7EB28A5131E0}" destId="{F722442D-DEDA-4010-97D9-1A7FCD400968}" srcOrd="6" destOrd="0" parTransId="{3A45F6E5-8E95-4276-94B0-EDCB304712A1}" sibTransId="{BDD9ACAC-A31E-44D5-BE31-72245E267873}"/>
    <dgm:cxn modelId="{3B7D3E68-CD5B-4A4C-ACC8-8977A9BF9CC7}" type="presOf" srcId="{59400BA3-5F0D-4EA3-B61F-7EB28A5131E0}" destId="{23DFDDEB-72E7-4922-BDF7-EB275A461DD7}" srcOrd="0" destOrd="0" presId="urn:microsoft.com/office/officeart/2005/8/layout/vList2"/>
    <dgm:cxn modelId="{9F083165-AA1D-4576-93D5-6DBE057881D0}" srcId="{59400BA3-5F0D-4EA3-B61F-7EB28A5131E0}" destId="{D0F1EC8C-2118-49CC-BE0B-7167BF38B75E}" srcOrd="4" destOrd="0" parTransId="{658DF3A9-B628-48D8-9E90-E12E13762C05}" sibTransId="{03FEE68C-17F6-485D-8DB7-C5AFD5094422}"/>
    <dgm:cxn modelId="{DCF4357F-987A-489B-8BED-B4D16BD944FD}" type="presOf" srcId="{D0F1EC8C-2118-49CC-BE0B-7167BF38B75E}" destId="{2396217A-93DC-4C00-A61F-632909C544D2}" srcOrd="0" destOrd="0" presId="urn:microsoft.com/office/officeart/2005/8/layout/vList2"/>
    <dgm:cxn modelId="{986E79AA-9E94-4212-B20F-A86AC703CF41}" type="presOf" srcId="{3BBE7C73-7B9B-499F-AA15-E81B99A6FCE4}" destId="{6D581911-DDCB-4925-ACEA-3E374526FFEE}" srcOrd="0" destOrd="0" presId="urn:microsoft.com/office/officeart/2005/8/layout/vList2"/>
    <dgm:cxn modelId="{21EFAF0F-DEBE-4351-9B9D-7F2D4B6D8789}" srcId="{59400BA3-5F0D-4EA3-B61F-7EB28A5131E0}" destId="{6C59810D-4AD5-4B56-94D8-ABE25A99A6CF}" srcOrd="2" destOrd="0" parTransId="{C52EC452-31E9-41AB-8DBA-5D4DFA38A68A}" sibTransId="{808A3E21-4437-4939-8D80-17BDFE1B8721}"/>
    <dgm:cxn modelId="{DC8A431A-F6F0-43A1-9CC3-C65BB8193398}" srcId="{59400BA3-5F0D-4EA3-B61F-7EB28A5131E0}" destId="{B023283D-50D7-4B81-8FB5-C9A3AE1F9D04}" srcOrd="1" destOrd="0" parTransId="{79845ED3-6C45-4BBD-B7E9-3D0DEA3AC01E}" sibTransId="{041827AD-9E36-4CE7-9811-05A43EEDFA52}"/>
    <dgm:cxn modelId="{F5C3BD77-3CAD-4A0A-954F-24697B0F98FB}" type="presOf" srcId="{6C59810D-4AD5-4B56-94D8-ABE25A99A6CF}" destId="{F4CACAD0-516D-46FE-82E6-CEA9A539331B}" srcOrd="0" destOrd="0" presId="urn:microsoft.com/office/officeart/2005/8/layout/vList2"/>
    <dgm:cxn modelId="{DBE0D1B5-462E-44A5-B639-9BC4F7414989}" type="presOf" srcId="{B023283D-50D7-4B81-8FB5-C9A3AE1F9D04}" destId="{D5323B0D-5FEA-44FD-8F0B-AAC1BB22FE62}" srcOrd="0" destOrd="0" presId="urn:microsoft.com/office/officeart/2005/8/layout/vList2"/>
    <dgm:cxn modelId="{D314E0C2-B806-4637-AB67-48D75062641D}" type="presOf" srcId="{BBD9E1B4-4EA2-49DF-AEE6-0D98ED0DD301}" destId="{0C56B3F7-2AC9-4AB4-B197-8C530678272E}" srcOrd="0" destOrd="0" presId="urn:microsoft.com/office/officeart/2005/8/layout/vList2"/>
    <dgm:cxn modelId="{EA573C2A-C132-4537-A063-2704A19C5894}" srcId="{59400BA3-5F0D-4EA3-B61F-7EB28A5131E0}" destId="{0FA84B18-4209-4F8D-93E0-268860D9816C}" srcOrd="0" destOrd="0" parTransId="{400245E8-D1F7-4A00-B8A3-A55D4F35DE1F}" sibTransId="{E2AD00E3-0BCB-4F78-9D1E-EADFBFD550EC}"/>
    <dgm:cxn modelId="{6068D1F4-5DC6-468B-8066-CC66F9D65E53}" type="presOf" srcId="{0FA84B18-4209-4F8D-93E0-268860D9816C}" destId="{99F9BB55-E78A-404C-9D64-178090E3561F}" srcOrd="0" destOrd="0" presId="urn:microsoft.com/office/officeart/2005/8/layout/vList2"/>
    <dgm:cxn modelId="{1B104D54-B746-4A30-857E-90568C8760B0}" srcId="{59400BA3-5F0D-4EA3-B61F-7EB28A5131E0}" destId="{3BBE7C73-7B9B-499F-AA15-E81B99A6FCE4}" srcOrd="7" destOrd="0" parTransId="{9871B7F0-81F6-4337-A591-87B958DEA2EE}" sibTransId="{9EB1D409-048E-4232-BCC0-2F4E43208A6A}"/>
    <dgm:cxn modelId="{6A096CFC-558C-43DA-88DE-B09FDEA99A2C}" type="presOf" srcId="{F722442D-DEDA-4010-97D9-1A7FCD400968}" destId="{6FF20A6E-F701-44E2-A68D-CADF354353D2}" srcOrd="0" destOrd="0" presId="urn:microsoft.com/office/officeart/2005/8/layout/vList2"/>
    <dgm:cxn modelId="{E536F7D9-3748-47F4-BB7E-9890D809DEF8}" srcId="{59400BA3-5F0D-4EA3-B61F-7EB28A5131E0}" destId="{C9818880-2B79-44FD-83DA-282CC27BF646}" srcOrd="5" destOrd="0" parTransId="{265751C3-9219-4E1A-A06B-AA60E0F1424B}" sibTransId="{5F5E2C2A-AB0E-47EA-AE45-22208E1B3300}"/>
    <dgm:cxn modelId="{38BE59FC-3147-44A4-B180-FFF57ADCFFB6}" type="presOf" srcId="{C9818880-2B79-44FD-83DA-282CC27BF646}" destId="{5FB464D7-403B-4C1F-AF1C-F5AD6A99D546}" srcOrd="0" destOrd="0" presId="urn:microsoft.com/office/officeart/2005/8/layout/vList2"/>
    <dgm:cxn modelId="{0EEF4B6C-85DD-474E-AD6D-7A927B2F7453}" type="presParOf" srcId="{23DFDDEB-72E7-4922-BDF7-EB275A461DD7}" destId="{99F9BB55-E78A-404C-9D64-178090E3561F}" srcOrd="0" destOrd="0" presId="urn:microsoft.com/office/officeart/2005/8/layout/vList2"/>
    <dgm:cxn modelId="{FD2B11AC-69BB-4EF3-A421-263941202EE5}" type="presParOf" srcId="{23DFDDEB-72E7-4922-BDF7-EB275A461DD7}" destId="{6CC31FED-84CA-40C5-BA7F-7051FE8698FD}" srcOrd="1" destOrd="0" presId="urn:microsoft.com/office/officeart/2005/8/layout/vList2"/>
    <dgm:cxn modelId="{293665E8-2930-48B5-BBE9-D126CEF135FF}" type="presParOf" srcId="{23DFDDEB-72E7-4922-BDF7-EB275A461DD7}" destId="{D5323B0D-5FEA-44FD-8F0B-AAC1BB22FE62}" srcOrd="2" destOrd="0" presId="urn:microsoft.com/office/officeart/2005/8/layout/vList2"/>
    <dgm:cxn modelId="{BF223B7D-6933-4181-A93E-BC120AC50F28}" type="presParOf" srcId="{23DFDDEB-72E7-4922-BDF7-EB275A461DD7}" destId="{13187BFE-5915-4E2B-8D62-642AF90F521F}" srcOrd="3" destOrd="0" presId="urn:microsoft.com/office/officeart/2005/8/layout/vList2"/>
    <dgm:cxn modelId="{53168CCC-D72D-4ACC-8C0D-076FEF11BECE}" type="presParOf" srcId="{23DFDDEB-72E7-4922-BDF7-EB275A461DD7}" destId="{F4CACAD0-516D-46FE-82E6-CEA9A539331B}" srcOrd="4" destOrd="0" presId="urn:microsoft.com/office/officeart/2005/8/layout/vList2"/>
    <dgm:cxn modelId="{111CFF2F-FE7E-47EB-9299-7AFCA389357F}" type="presParOf" srcId="{23DFDDEB-72E7-4922-BDF7-EB275A461DD7}" destId="{4C5C1873-BDDE-4D98-9807-12AF738BF6D8}" srcOrd="5" destOrd="0" presId="urn:microsoft.com/office/officeart/2005/8/layout/vList2"/>
    <dgm:cxn modelId="{4395543A-AFE2-46CF-ABE6-6D8A59A9A58A}" type="presParOf" srcId="{23DFDDEB-72E7-4922-BDF7-EB275A461DD7}" destId="{0C56B3F7-2AC9-4AB4-B197-8C530678272E}" srcOrd="6" destOrd="0" presId="urn:microsoft.com/office/officeart/2005/8/layout/vList2"/>
    <dgm:cxn modelId="{17B50BEE-2E70-4343-957E-1637F56AD8ED}" type="presParOf" srcId="{23DFDDEB-72E7-4922-BDF7-EB275A461DD7}" destId="{322AE2A5-0FD2-4AB9-A7A5-8420A8119800}" srcOrd="7" destOrd="0" presId="urn:microsoft.com/office/officeart/2005/8/layout/vList2"/>
    <dgm:cxn modelId="{40F38AFB-E31D-446B-9F2F-5ADD6378183B}" type="presParOf" srcId="{23DFDDEB-72E7-4922-BDF7-EB275A461DD7}" destId="{2396217A-93DC-4C00-A61F-632909C544D2}" srcOrd="8" destOrd="0" presId="urn:microsoft.com/office/officeart/2005/8/layout/vList2"/>
    <dgm:cxn modelId="{73CF850E-F3B9-447E-98E8-26D799D89FB3}" type="presParOf" srcId="{23DFDDEB-72E7-4922-BDF7-EB275A461DD7}" destId="{9DA67A56-666D-4632-881A-E65B2A1735C1}" srcOrd="9" destOrd="0" presId="urn:microsoft.com/office/officeart/2005/8/layout/vList2"/>
    <dgm:cxn modelId="{B14CC577-AE76-43CA-90D0-201232EFE684}" type="presParOf" srcId="{23DFDDEB-72E7-4922-BDF7-EB275A461DD7}" destId="{5FB464D7-403B-4C1F-AF1C-F5AD6A99D546}" srcOrd="10" destOrd="0" presId="urn:microsoft.com/office/officeart/2005/8/layout/vList2"/>
    <dgm:cxn modelId="{67D86D48-ABDE-4D88-81E2-847D88692A1C}" type="presParOf" srcId="{23DFDDEB-72E7-4922-BDF7-EB275A461DD7}" destId="{79BA5CA4-C4A5-4EF2-9795-5C2C485E35DE}" srcOrd="11" destOrd="0" presId="urn:microsoft.com/office/officeart/2005/8/layout/vList2"/>
    <dgm:cxn modelId="{70171BCF-9E83-4F80-8A4C-31C39DB7AC61}" type="presParOf" srcId="{23DFDDEB-72E7-4922-BDF7-EB275A461DD7}" destId="{6FF20A6E-F701-44E2-A68D-CADF354353D2}" srcOrd="12" destOrd="0" presId="urn:microsoft.com/office/officeart/2005/8/layout/vList2"/>
    <dgm:cxn modelId="{AB070CE6-728B-4CF9-B54C-1F8F7D37CF0C}" type="presParOf" srcId="{23DFDDEB-72E7-4922-BDF7-EB275A461DD7}" destId="{5F6EBE62-BA5B-46A6-B157-94396FBD73F7}" srcOrd="13" destOrd="0" presId="urn:microsoft.com/office/officeart/2005/8/layout/vList2"/>
    <dgm:cxn modelId="{DDE0A874-1020-4B50-8C61-F30047359FCB}" type="presParOf" srcId="{23DFDDEB-72E7-4922-BDF7-EB275A461DD7}" destId="{6D581911-DDCB-4925-ACEA-3E374526FFEE}" srcOrd="1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9400BA3-5F0D-4EA3-B61F-7EB28A5131E0}"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pt-BR"/>
        </a:p>
      </dgm:t>
    </dgm:pt>
    <dgm:pt modelId="{0FA84B18-4209-4F8D-93E0-268860D9816C}">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rgbClr val="C00000"/>
              </a:solidFill>
              <a:hlinkClick xmlns:r="http://schemas.openxmlformats.org/officeDocument/2006/relationships" r:id="rId1" action="ppaction://hlinksldjump"/>
            </a:rPr>
            <a:t>Introdução</a:t>
          </a:r>
          <a:endParaRPr lang="pt-BR" sz="1800" dirty="0">
            <a:solidFill>
              <a:srgbClr val="C00000"/>
            </a:solidFill>
          </a:endParaRPr>
        </a:p>
      </dgm:t>
    </dgm:pt>
    <dgm:pt modelId="{400245E8-D1F7-4A00-B8A3-A55D4F35DE1F}" type="parTrans" cxnId="{EA573C2A-C132-4537-A063-2704A19C5894}">
      <dgm:prSet/>
      <dgm:spPr/>
      <dgm:t>
        <a:bodyPr/>
        <a:lstStyle/>
        <a:p>
          <a:pPr algn="r"/>
          <a:endParaRPr lang="pt-BR" sz="1800"/>
        </a:p>
      </dgm:t>
    </dgm:pt>
    <dgm:pt modelId="{E2AD00E3-0BCB-4F78-9D1E-EADFBFD550EC}" type="sibTrans" cxnId="{EA573C2A-C132-4537-A063-2704A19C5894}">
      <dgm:prSet/>
      <dgm:spPr/>
      <dgm:t>
        <a:bodyPr/>
        <a:lstStyle/>
        <a:p>
          <a:pPr algn="r"/>
          <a:endParaRPr lang="pt-BR" sz="1800"/>
        </a:p>
      </dgm:t>
    </dgm:pt>
    <dgm:pt modelId="{B023283D-50D7-4B81-8FB5-C9A3AE1F9D04}">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chemeClr val="accent1">
                  <a:lumMod val="75000"/>
                </a:schemeClr>
              </a:solidFill>
            </a:rPr>
            <a:t>Recursos</a:t>
          </a:r>
          <a:endParaRPr lang="pt-BR" sz="1800" dirty="0">
            <a:solidFill>
              <a:schemeClr val="accent1">
                <a:lumMod val="75000"/>
              </a:schemeClr>
            </a:solidFill>
          </a:endParaRPr>
        </a:p>
      </dgm:t>
    </dgm:pt>
    <dgm:pt modelId="{79845ED3-6C45-4BBD-B7E9-3D0DEA3AC01E}" type="parTrans" cxnId="{DC8A431A-F6F0-43A1-9CC3-C65BB8193398}">
      <dgm:prSet/>
      <dgm:spPr/>
      <dgm:t>
        <a:bodyPr/>
        <a:lstStyle/>
        <a:p>
          <a:pPr algn="r"/>
          <a:endParaRPr lang="pt-BR" sz="1800"/>
        </a:p>
      </dgm:t>
    </dgm:pt>
    <dgm:pt modelId="{041827AD-9E36-4CE7-9811-05A43EEDFA52}" type="sibTrans" cxnId="{DC8A431A-F6F0-43A1-9CC3-C65BB8193398}">
      <dgm:prSet/>
      <dgm:spPr/>
      <dgm:t>
        <a:bodyPr/>
        <a:lstStyle/>
        <a:p>
          <a:pPr algn="r"/>
          <a:endParaRPr lang="pt-BR" sz="1800"/>
        </a:p>
      </dgm:t>
    </dgm:pt>
    <dgm:pt modelId="{6C59810D-4AD5-4B56-94D8-ABE25A99A6CF}">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2" action="ppaction://hlinksldjump"/>
            </a:rPr>
            <a:t>Caso 01</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C52EC452-31E9-41AB-8DBA-5D4DFA38A68A}" type="parTrans" cxnId="{21EFAF0F-DEBE-4351-9B9D-7F2D4B6D8789}">
      <dgm:prSet/>
      <dgm:spPr/>
      <dgm:t>
        <a:bodyPr/>
        <a:lstStyle/>
        <a:p>
          <a:pPr algn="r"/>
          <a:endParaRPr lang="pt-BR" sz="1800"/>
        </a:p>
      </dgm:t>
    </dgm:pt>
    <dgm:pt modelId="{808A3E21-4437-4939-8D80-17BDFE1B8721}" type="sibTrans" cxnId="{21EFAF0F-DEBE-4351-9B9D-7F2D4B6D8789}">
      <dgm:prSet/>
      <dgm:spPr/>
      <dgm:t>
        <a:bodyPr/>
        <a:lstStyle/>
        <a:p>
          <a:pPr algn="r"/>
          <a:endParaRPr lang="pt-BR" sz="1800"/>
        </a:p>
      </dgm:t>
    </dgm:pt>
    <dgm:pt modelId="{BBD9E1B4-4EA2-49DF-AEE6-0D98ED0DD301}">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3" action="ppaction://hlinksldjump"/>
            </a:rPr>
            <a:t>Caso 02</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CC20B28C-5743-499F-A721-F3D69A7ACF3A}" type="parTrans" cxnId="{9945CA6D-99E7-488D-A4DA-C7BD5D44FB60}">
      <dgm:prSet/>
      <dgm:spPr/>
      <dgm:t>
        <a:bodyPr/>
        <a:lstStyle/>
        <a:p>
          <a:pPr algn="r"/>
          <a:endParaRPr lang="pt-BR" sz="1800"/>
        </a:p>
      </dgm:t>
    </dgm:pt>
    <dgm:pt modelId="{1FB70AE5-98B1-4C7B-9478-47F3E371B0AD}" type="sibTrans" cxnId="{9945CA6D-99E7-488D-A4DA-C7BD5D44FB60}">
      <dgm:prSet/>
      <dgm:spPr/>
      <dgm:t>
        <a:bodyPr/>
        <a:lstStyle/>
        <a:p>
          <a:pPr algn="r"/>
          <a:endParaRPr lang="pt-BR" sz="1800"/>
        </a:p>
      </dgm:t>
    </dgm:pt>
    <dgm:pt modelId="{D0F1EC8C-2118-49CC-BE0B-7167BF38B75E}">
      <dgm:prSet custT="1">
        <dgm:style>
          <a:lnRef idx="2">
            <a:schemeClr val="dk1"/>
          </a:lnRef>
          <a:fillRef idx="1">
            <a:schemeClr val="lt1"/>
          </a:fillRef>
          <a:effectRef idx="0">
            <a:schemeClr val="dk1"/>
          </a:effectRef>
          <a:fontRef idx="minor">
            <a:schemeClr val="dk1"/>
          </a:fontRef>
        </dgm:style>
      </dgm:prSet>
      <dgm:spPr>
        <a:solidFill>
          <a:schemeClr val="accent1"/>
        </a:solidFill>
      </dgm:spPr>
      <dgm:t>
        <a:bodyPr/>
        <a:lstStyle/>
        <a:p>
          <a:pPr algn="r" rtl="0"/>
          <a:r>
            <a:rPr lang="pt-BR" sz="1800" b="1" dirty="0" smtClean="0">
              <a:solidFill>
                <a:srgbClr val="C00000"/>
              </a:solidFill>
              <a:hlinkClick xmlns:r="http://schemas.openxmlformats.org/officeDocument/2006/relationships" r:id="rId4" action="ppaction://hlinksldjump"/>
            </a:rPr>
            <a:t>Processos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658DF3A9-B628-48D8-9E90-E12E13762C05}" type="parTrans" cxnId="{9F083165-AA1D-4576-93D5-6DBE057881D0}">
      <dgm:prSet/>
      <dgm:spPr/>
      <dgm:t>
        <a:bodyPr/>
        <a:lstStyle/>
        <a:p>
          <a:pPr algn="r"/>
          <a:endParaRPr lang="pt-BR" sz="1800"/>
        </a:p>
      </dgm:t>
    </dgm:pt>
    <dgm:pt modelId="{03FEE68C-17F6-485D-8DB7-C5AFD5094422}" type="sibTrans" cxnId="{9F083165-AA1D-4576-93D5-6DBE057881D0}">
      <dgm:prSet/>
      <dgm:spPr/>
      <dgm:t>
        <a:bodyPr/>
        <a:lstStyle/>
        <a:p>
          <a:pPr algn="r"/>
          <a:endParaRPr lang="pt-BR" sz="1800"/>
        </a:p>
      </dgm:t>
    </dgm:pt>
    <dgm:pt modelId="{C9818880-2B79-44FD-83DA-282CC27BF646}">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5" action="ppaction://hlinksldjump"/>
            </a:rPr>
            <a:t>Tarefas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65751C3-9219-4E1A-A06B-AA60E0F1424B}" type="parTrans" cxnId="{E536F7D9-3748-47F4-BB7E-9890D809DEF8}">
      <dgm:prSet/>
      <dgm:spPr/>
      <dgm:t>
        <a:bodyPr/>
        <a:lstStyle/>
        <a:p>
          <a:pPr algn="r"/>
          <a:endParaRPr lang="pt-BR" sz="1800"/>
        </a:p>
      </dgm:t>
    </dgm:pt>
    <dgm:pt modelId="{5F5E2C2A-AB0E-47EA-AE45-22208E1B3300}" type="sibTrans" cxnId="{E536F7D9-3748-47F4-BB7E-9890D809DEF8}">
      <dgm:prSet/>
      <dgm:spPr/>
      <dgm:t>
        <a:bodyPr/>
        <a:lstStyle/>
        <a:p>
          <a:pPr algn="r"/>
          <a:endParaRPr lang="pt-BR" sz="1800"/>
        </a:p>
      </dgm:t>
    </dgm:pt>
    <dgm:pt modelId="{F722442D-DEDA-4010-97D9-1A7FCD400968}">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6" action="ppaction://hlinksldjump"/>
            </a:rPr>
            <a:t>Avaliação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A45F6E5-8E95-4276-94B0-EDCB304712A1}" type="parTrans" cxnId="{966546A9-657A-4249-916D-E21818E5F267}">
      <dgm:prSet/>
      <dgm:spPr/>
      <dgm:t>
        <a:bodyPr/>
        <a:lstStyle/>
        <a:p>
          <a:pPr algn="r"/>
          <a:endParaRPr lang="pt-BR" sz="1800"/>
        </a:p>
      </dgm:t>
    </dgm:pt>
    <dgm:pt modelId="{BDD9ACAC-A31E-44D5-BE31-72245E267873}" type="sibTrans" cxnId="{966546A9-657A-4249-916D-E21818E5F267}">
      <dgm:prSet/>
      <dgm:spPr/>
      <dgm:t>
        <a:bodyPr/>
        <a:lstStyle/>
        <a:p>
          <a:pPr algn="r"/>
          <a:endParaRPr lang="pt-BR" sz="1800"/>
        </a:p>
      </dgm:t>
    </dgm:pt>
    <dgm:pt modelId="{3BBE7C73-7B9B-499F-AA15-E81B99A6FCE4}">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7" action="ppaction://hlinksldjump"/>
            </a:rPr>
            <a:t>Conclusão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9871B7F0-81F6-4337-A591-87B958DEA2EE}" type="parTrans" cxnId="{1B104D54-B746-4A30-857E-90568C8760B0}">
      <dgm:prSet/>
      <dgm:spPr/>
      <dgm:t>
        <a:bodyPr/>
        <a:lstStyle/>
        <a:p>
          <a:pPr algn="r"/>
          <a:endParaRPr lang="pt-BR" sz="1800"/>
        </a:p>
      </dgm:t>
    </dgm:pt>
    <dgm:pt modelId="{9EB1D409-048E-4232-BCC0-2F4E43208A6A}" type="sibTrans" cxnId="{1B104D54-B746-4A30-857E-90568C8760B0}">
      <dgm:prSet/>
      <dgm:spPr/>
      <dgm:t>
        <a:bodyPr/>
        <a:lstStyle/>
        <a:p>
          <a:pPr algn="r"/>
          <a:endParaRPr lang="pt-BR" sz="1800"/>
        </a:p>
      </dgm:t>
    </dgm:pt>
    <dgm:pt modelId="{23DFDDEB-72E7-4922-BDF7-EB275A461DD7}" type="pres">
      <dgm:prSet presAssocID="{59400BA3-5F0D-4EA3-B61F-7EB28A5131E0}" presName="linear" presStyleCnt="0">
        <dgm:presLayoutVars>
          <dgm:animLvl val="lvl"/>
          <dgm:resizeHandles val="exact"/>
        </dgm:presLayoutVars>
      </dgm:prSet>
      <dgm:spPr/>
      <dgm:t>
        <a:bodyPr/>
        <a:lstStyle/>
        <a:p>
          <a:endParaRPr lang="pt-BR"/>
        </a:p>
      </dgm:t>
    </dgm:pt>
    <dgm:pt modelId="{99F9BB55-E78A-404C-9D64-178090E3561F}" type="pres">
      <dgm:prSet presAssocID="{0FA84B18-4209-4F8D-93E0-268860D9816C}" presName="parentText" presStyleLbl="node1" presStyleIdx="0" presStyleCnt="8" custScaleY="106387" custLinFactY="34839" custLinFactNeighborX="0" custLinFactNeighborY="100000">
        <dgm:presLayoutVars>
          <dgm:chMax val="0"/>
          <dgm:bulletEnabled val="1"/>
        </dgm:presLayoutVars>
      </dgm:prSet>
      <dgm:spPr/>
      <dgm:t>
        <a:bodyPr/>
        <a:lstStyle/>
        <a:p>
          <a:endParaRPr lang="pt-BR"/>
        </a:p>
      </dgm:t>
    </dgm:pt>
    <dgm:pt modelId="{6CC31FED-84CA-40C5-BA7F-7051FE8698FD}" type="pres">
      <dgm:prSet presAssocID="{E2AD00E3-0BCB-4F78-9D1E-EADFBFD550EC}" presName="spacer" presStyleCnt="0"/>
      <dgm:spPr/>
    </dgm:pt>
    <dgm:pt modelId="{D5323B0D-5FEA-44FD-8F0B-AAC1BB22FE62}" type="pres">
      <dgm:prSet presAssocID="{B023283D-50D7-4B81-8FB5-C9A3AE1F9D04}" presName="parentText" presStyleLbl="node1" presStyleIdx="1" presStyleCnt="8" custLinFactY="41273" custLinFactNeighborX="1403" custLinFactNeighborY="100000">
        <dgm:presLayoutVars>
          <dgm:chMax val="0"/>
          <dgm:bulletEnabled val="1"/>
        </dgm:presLayoutVars>
      </dgm:prSet>
      <dgm:spPr/>
      <dgm:t>
        <a:bodyPr/>
        <a:lstStyle/>
        <a:p>
          <a:endParaRPr lang="pt-BR"/>
        </a:p>
      </dgm:t>
    </dgm:pt>
    <dgm:pt modelId="{13187BFE-5915-4E2B-8D62-642AF90F521F}" type="pres">
      <dgm:prSet presAssocID="{041827AD-9E36-4CE7-9811-05A43EEDFA52}" presName="spacer" presStyleCnt="0"/>
      <dgm:spPr/>
    </dgm:pt>
    <dgm:pt modelId="{F4CACAD0-516D-46FE-82E6-CEA9A539331B}" type="pres">
      <dgm:prSet presAssocID="{6C59810D-4AD5-4B56-94D8-ABE25A99A6CF}" presName="parentText" presStyleLbl="node1" presStyleIdx="2" presStyleCnt="8" custLinFactY="29993" custLinFactNeighborY="100000">
        <dgm:presLayoutVars>
          <dgm:chMax val="0"/>
          <dgm:bulletEnabled val="1"/>
        </dgm:presLayoutVars>
      </dgm:prSet>
      <dgm:spPr/>
      <dgm:t>
        <a:bodyPr/>
        <a:lstStyle/>
        <a:p>
          <a:endParaRPr lang="pt-BR"/>
        </a:p>
      </dgm:t>
    </dgm:pt>
    <dgm:pt modelId="{4C5C1873-BDDE-4D98-9807-12AF738BF6D8}" type="pres">
      <dgm:prSet presAssocID="{808A3E21-4437-4939-8D80-17BDFE1B8721}" presName="spacer" presStyleCnt="0"/>
      <dgm:spPr/>
    </dgm:pt>
    <dgm:pt modelId="{0C56B3F7-2AC9-4AB4-B197-8C530678272E}" type="pres">
      <dgm:prSet presAssocID="{BBD9E1B4-4EA2-49DF-AEE6-0D98ED0DD301}" presName="parentText" presStyleLbl="node1" presStyleIdx="3" presStyleCnt="8" custLinFactY="38340" custLinFactNeighborY="100000">
        <dgm:presLayoutVars>
          <dgm:chMax val="0"/>
          <dgm:bulletEnabled val="1"/>
        </dgm:presLayoutVars>
      </dgm:prSet>
      <dgm:spPr/>
      <dgm:t>
        <a:bodyPr/>
        <a:lstStyle/>
        <a:p>
          <a:endParaRPr lang="pt-BR"/>
        </a:p>
      </dgm:t>
    </dgm:pt>
    <dgm:pt modelId="{322AE2A5-0FD2-4AB9-A7A5-8420A8119800}" type="pres">
      <dgm:prSet presAssocID="{1FB70AE5-98B1-4C7B-9478-47F3E371B0AD}" presName="spacer" presStyleCnt="0"/>
      <dgm:spPr/>
    </dgm:pt>
    <dgm:pt modelId="{2396217A-93DC-4C00-A61F-632909C544D2}" type="pres">
      <dgm:prSet presAssocID="{D0F1EC8C-2118-49CC-BE0B-7167BF38B75E}" presName="parentText" presStyleLbl="node1" presStyleIdx="4" presStyleCnt="8" custLinFactY="15851" custLinFactNeighborY="100000">
        <dgm:presLayoutVars>
          <dgm:chMax val="0"/>
          <dgm:bulletEnabled val="1"/>
        </dgm:presLayoutVars>
      </dgm:prSet>
      <dgm:spPr/>
      <dgm:t>
        <a:bodyPr/>
        <a:lstStyle/>
        <a:p>
          <a:endParaRPr lang="pt-BR"/>
        </a:p>
      </dgm:t>
    </dgm:pt>
    <dgm:pt modelId="{9DA67A56-666D-4632-881A-E65B2A1735C1}" type="pres">
      <dgm:prSet presAssocID="{03FEE68C-17F6-485D-8DB7-C5AFD5094422}" presName="spacer" presStyleCnt="0"/>
      <dgm:spPr/>
    </dgm:pt>
    <dgm:pt modelId="{5FB464D7-403B-4C1F-AF1C-F5AD6A99D546}" type="pres">
      <dgm:prSet presAssocID="{C9818880-2B79-44FD-83DA-282CC27BF646}" presName="parentText" presStyleLbl="node1" presStyleIdx="5" presStyleCnt="8">
        <dgm:presLayoutVars>
          <dgm:chMax val="0"/>
          <dgm:bulletEnabled val="1"/>
        </dgm:presLayoutVars>
      </dgm:prSet>
      <dgm:spPr/>
      <dgm:t>
        <a:bodyPr/>
        <a:lstStyle/>
        <a:p>
          <a:endParaRPr lang="pt-BR"/>
        </a:p>
      </dgm:t>
    </dgm:pt>
    <dgm:pt modelId="{79BA5CA4-C4A5-4EF2-9795-5C2C485E35DE}" type="pres">
      <dgm:prSet presAssocID="{5F5E2C2A-AB0E-47EA-AE45-22208E1B3300}" presName="spacer" presStyleCnt="0"/>
      <dgm:spPr/>
    </dgm:pt>
    <dgm:pt modelId="{6FF20A6E-F701-44E2-A68D-CADF354353D2}" type="pres">
      <dgm:prSet presAssocID="{F722442D-DEDA-4010-97D9-1A7FCD400968}" presName="parentText" presStyleLbl="node1" presStyleIdx="6" presStyleCnt="8">
        <dgm:presLayoutVars>
          <dgm:chMax val="0"/>
          <dgm:bulletEnabled val="1"/>
        </dgm:presLayoutVars>
      </dgm:prSet>
      <dgm:spPr/>
      <dgm:t>
        <a:bodyPr/>
        <a:lstStyle/>
        <a:p>
          <a:endParaRPr lang="pt-BR"/>
        </a:p>
      </dgm:t>
    </dgm:pt>
    <dgm:pt modelId="{5F6EBE62-BA5B-46A6-B157-94396FBD73F7}" type="pres">
      <dgm:prSet presAssocID="{BDD9ACAC-A31E-44D5-BE31-72245E267873}" presName="spacer" presStyleCnt="0"/>
      <dgm:spPr/>
    </dgm:pt>
    <dgm:pt modelId="{6D581911-DDCB-4925-ACEA-3E374526FFEE}" type="pres">
      <dgm:prSet presAssocID="{3BBE7C73-7B9B-499F-AA15-E81B99A6FCE4}" presName="parentText" presStyleLbl="node1" presStyleIdx="7" presStyleCnt="8">
        <dgm:presLayoutVars>
          <dgm:chMax val="0"/>
          <dgm:bulletEnabled val="1"/>
        </dgm:presLayoutVars>
      </dgm:prSet>
      <dgm:spPr/>
      <dgm:t>
        <a:bodyPr/>
        <a:lstStyle/>
        <a:p>
          <a:endParaRPr lang="pt-BR"/>
        </a:p>
      </dgm:t>
    </dgm:pt>
  </dgm:ptLst>
  <dgm:cxnLst>
    <dgm:cxn modelId="{8A87A3F6-562A-4C68-8A3A-6D05B7CD2F97}" type="presOf" srcId="{B023283D-50D7-4B81-8FB5-C9A3AE1F9D04}" destId="{D5323B0D-5FEA-44FD-8F0B-AAC1BB22FE62}" srcOrd="0" destOrd="0" presId="urn:microsoft.com/office/officeart/2005/8/layout/vList2"/>
    <dgm:cxn modelId="{4F90F794-3896-48C3-A7CF-99D722E8B731}" type="presOf" srcId="{6C59810D-4AD5-4B56-94D8-ABE25A99A6CF}" destId="{F4CACAD0-516D-46FE-82E6-CEA9A539331B}" srcOrd="0" destOrd="0" presId="urn:microsoft.com/office/officeart/2005/8/layout/vList2"/>
    <dgm:cxn modelId="{958FB072-C116-481F-95E5-25A6FF70B62A}" type="presOf" srcId="{59400BA3-5F0D-4EA3-B61F-7EB28A5131E0}" destId="{23DFDDEB-72E7-4922-BDF7-EB275A461DD7}" srcOrd="0" destOrd="0" presId="urn:microsoft.com/office/officeart/2005/8/layout/vList2"/>
    <dgm:cxn modelId="{966546A9-657A-4249-916D-E21818E5F267}" srcId="{59400BA3-5F0D-4EA3-B61F-7EB28A5131E0}" destId="{F722442D-DEDA-4010-97D9-1A7FCD400968}" srcOrd="6" destOrd="0" parTransId="{3A45F6E5-8E95-4276-94B0-EDCB304712A1}" sibTransId="{BDD9ACAC-A31E-44D5-BE31-72245E267873}"/>
    <dgm:cxn modelId="{E85FE9D0-E900-4D09-897D-385A6A299D3D}" type="presOf" srcId="{0FA84B18-4209-4F8D-93E0-268860D9816C}" destId="{99F9BB55-E78A-404C-9D64-178090E3561F}" srcOrd="0" destOrd="0" presId="urn:microsoft.com/office/officeart/2005/8/layout/vList2"/>
    <dgm:cxn modelId="{7A18F6F5-129C-4DCA-8264-0D96799F5834}" type="presOf" srcId="{C9818880-2B79-44FD-83DA-282CC27BF646}" destId="{5FB464D7-403B-4C1F-AF1C-F5AD6A99D546}" srcOrd="0" destOrd="0" presId="urn:microsoft.com/office/officeart/2005/8/layout/vList2"/>
    <dgm:cxn modelId="{1B104D54-B746-4A30-857E-90568C8760B0}" srcId="{59400BA3-5F0D-4EA3-B61F-7EB28A5131E0}" destId="{3BBE7C73-7B9B-499F-AA15-E81B99A6FCE4}" srcOrd="7" destOrd="0" parTransId="{9871B7F0-81F6-4337-A591-87B958DEA2EE}" sibTransId="{9EB1D409-048E-4232-BCC0-2F4E43208A6A}"/>
    <dgm:cxn modelId="{679292A3-974E-4221-B245-A1493CB84FF8}" type="presOf" srcId="{BBD9E1B4-4EA2-49DF-AEE6-0D98ED0DD301}" destId="{0C56B3F7-2AC9-4AB4-B197-8C530678272E}" srcOrd="0" destOrd="0" presId="urn:microsoft.com/office/officeart/2005/8/layout/vList2"/>
    <dgm:cxn modelId="{22089056-604F-4433-93F5-1DDC6071B622}" type="presOf" srcId="{3BBE7C73-7B9B-499F-AA15-E81B99A6FCE4}" destId="{6D581911-DDCB-4925-ACEA-3E374526FFEE}" srcOrd="0" destOrd="0" presId="urn:microsoft.com/office/officeart/2005/8/layout/vList2"/>
    <dgm:cxn modelId="{9945CA6D-99E7-488D-A4DA-C7BD5D44FB60}" srcId="{59400BA3-5F0D-4EA3-B61F-7EB28A5131E0}" destId="{BBD9E1B4-4EA2-49DF-AEE6-0D98ED0DD301}" srcOrd="3" destOrd="0" parTransId="{CC20B28C-5743-499F-A721-F3D69A7ACF3A}" sibTransId="{1FB70AE5-98B1-4C7B-9478-47F3E371B0AD}"/>
    <dgm:cxn modelId="{5A33F472-396D-4A03-B6EE-BFAFDF8AAE61}" type="presOf" srcId="{F722442D-DEDA-4010-97D9-1A7FCD400968}" destId="{6FF20A6E-F701-44E2-A68D-CADF354353D2}" srcOrd="0" destOrd="0" presId="urn:microsoft.com/office/officeart/2005/8/layout/vList2"/>
    <dgm:cxn modelId="{23006FA1-CE36-4750-AF59-046109D51BC9}" type="presOf" srcId="{D0F1EC8C-2118-49CC-BE0B-7167BF38B75E}" destId="{2396217A-93DC-4C00-A61F-632909C544D2}" srcOrd="0" destOrd="0" presId="urn:microsoft.com/office/officeart/2005/8/layout/vList2"/>
    <dgm:cxn modelId="{9F083165-AA1D-4576-93D5-6DBE057881D0}" srcId="{59400BA3-5F0D-4EA3-B61F-7EB28A5131E0}" destId="{D0F1EC8C-2118-49CC-BE0B-7167BF38B75E}" srcOrd="4" destOrd="0" parTransId="{658DF3A9-B628-48D8-9E90-E12E13762C05}" sibTransId="{03FEE68C-17F6-485D-8DB7-C5AFD5094422}"/>
    <dgm:cxn modelId="{E536F7D9-3748-47F4-BB7E-9890D809DEF8}" srcId="{59400BA3-5F0D-4EA3-B61F-7EB28A5131E0}" destId="{C9818880-2B79-44FD-83DA-282CC27BF646}" srcOrd="5" destOrd="0" parTransId="{265751C3-9219-4E1A-A06B-AA60E0F1424B}" sibTransId="{5F5E2C2A-AB0E-47EA-AE45-22208E1B3300}"/>
    <dgm:cxn modelId="{21EFAF0F-DEBE-4351-9B9D-7F2D4B6D8789}" srcId="{59400BA3-5F0D-4EA3-B61F-7EB28A5131E0}" destId="{6C59810D-4AD5-4B56-94D8-ABE25A99A6CF}" srcOrd="2" destOrd="0" parTransId="{C52EC452-31E9-41AB-8DBA-5D4DFA38A68A}" sibTransId="{808A3E21-4437-4939-8D80-17BDFE1B8721}"/>
    <dgm:cxn modelId="{EA573C2A-C132-4537-A063-2704A19C5894}" srcId="{59400BA3-5F0D-4EA3-B61F-7EB28A5131E0}" destId="{0FA84B18-4209-4F8D-93E0-268860D9816C}" srcOrd="0" destOrd="0" parTransId="{400245E8-D1F7-4A00-B8A3-A55D4F35DE1F}" sibTransId="{E2AD00E3-0BCB-4F78-9D1E-EADFBFD550EC}"/>
    <dgm:cxn modelId="{DC8A431A-F6F0-43A1-9CC3-C65BB8193398}" srcId="{59400BA3-5F0D-4EA3-B61F-7EB28A5131E0}" destId="{B023283D-50D7-4B81-8FB5-C9A3AE1F9D04}" srcOrd="1" destOrd="0" parTransId="{79845ED3-6C45-4BBD-B7E9-3D0DEA3AC01E}" sibTransId="{041827AD-9E36-4CE7-9811-05A43EEDFA52}"/>
    <dgm:cxn modelId="{06616952-E688-4A1F-8A90-068338DC2380}" type="presParOf" srcId="{23DFDDEB-72E7-4922-BDF7-EB275A461DD7}" destId="{99F9BB55-E78A-404C-9D64-178090E3561F}" srcOrd="0" destOrd="0" presId="urn:microsoft.com/office/officeart/2005/8/layout/vList2"/>
    <dgm:cxn modelId="{7DAED617-8EA8-460D-9E96-31A4637F4946}" type="presParOf" srcId="{23DFDDEB-72E7-4922-BDF7-EB275A461DD7}" destId="{6CC31FED-84CA-40C5-BA7F-7051FE8698FD}" srcOrd="1" destOrd="0" presId="urn:microsoft.com/office/officeart/2005/8/layout/vList2"/>
    <dgm:cxn modelId="{5C601165-5C66-475F-BC0E-9FCDB68F506B}" type="presParOf" srcId="{23DFDDEB-72E7-4922-BDF7-EB275A461DD7}" destId="{D5323B0D-5FEA-44FD-8F0B-AAC1BB22FE62}" srcOrd="2" destOrd="0" presId="urn:microsoft.com/office/officeart/2005/8/layout/vList2"/>
    <dgm:cxn modelId="{95C68AB5-9B48-43DA-872A-807DC9939871}" type="presParOf" srcId="{23DFDDEB-72E7-4922-BDF7-EB275A461DD7}" destId="{13187BFE-5915-4E2B-8D62-642AF90F521F}" srcOrd="3" destOrd="0" presId="urn:microsoft.com/office/officeart/2005/8/layout/vList2"/>
    <dgm:cxn modelId="{3DE7FA77-65BC-432A-A647-9A53779AF702}" type="presParOf" srcId="{23DFDDEB-72E7-4922-BDF7-EB275A461DD7}" destId="{F4CACAD0-516D-46FE-82E6-CEA9A539331B}" srcOrd="4" destOrd="0" presId="urn:microsoft.com/office/officeart/2005/8/layout/vList2"/>
    <dgm:cxn modelId="{18823FFE-AAFF-4A9D-B0CC-A19B40EA6081}" type="presParOf" srcId="{23DFDDEB-72E7-4922-BDF7-EB275A461DD7}" destId="{4C5C1873-BDDE-4D98-9807-12AF738BF6D8}" srcOrd="5" destOrd="0" presId="urn:microsoft.com/office/officeart/2005/8/layout/vList2"/>
    <dgm:cxn modelId="{B461A842-E5C2-42DE-AE00-26C1E380D0CB}" type="presParOf" srcId="{23DFDDEB-72E7-4922-BDF7-EB275A461DD7}" destId="{0C56B3F7-2AC9-4AB4-B197-8C530678272E}" srcOrd="6" destOrd="0" presId="urn:microsoft.com/office/officeart/2005/8/layout/vList2"/>
    <dgm:cxn modelId="{D25CF28C-56F6-44BD-AA9A-EF7E9DD12904}" type="presParOf" srcId="{23DFDDEB-72E7-4922-BDF7-EB275A461DD7}" destId="{322AE2A5-0FD2-4AB9-A7A5-8420A8119800}" srcOrd="7" destOrd="0" presId="urn:microsoft.com/office/officeart/2005/8/layout/vList2"/>
    <dgm:cxn modelId="{1103DE83-A5CC-433C-A715-A99C192B3226}" type="presParOf" srcId="{23DFDDEB-72E7-4922-BDF7-EB275A461DD7}" destId="{2396217A-93DC-4C00-A61F-632909C544D2}" srcOrd="8" destOrd="0" presId="urn:microsoft.com/office/officeart/2005/8/layout/vList2"/>
    <dgm:cxn modelId="{5A28D0C1-4AD3-42A5-90BF-25A8C53FCD29}" type="presParOf" srcId="{23DFDDEB-72E7-4922-BDF7-EB275A461DD7}" destId="{9DA67A56-666D-4632-881A-E65B2A1735C1}" srcOrd="9" destOrd="0" presId="urn:microsoft.com/office/officeart/2005/8/layout/vList2"/>
    <dgm:cxn modelId="{F71BEFC6-1A8B-404E-AB63-EB13C9CC3FF6}" type="presParOf" srcId="{23DFDDEB-72E7-4922-BDF7-EB275A461DD7}" destId="{5FB464D7-403B-4C1F-AF1C-F5AD6A99D546}" srcOrd="10" destOrd="0" presId="urn:microsoft.com/office/officeart/2005/8/layout/vList2"/>
    <dgm:cxn modelId="{D2CACBEC-6E56-4001-B2F5-4CA60DEFDECB}" type="presParOf" srcId="{23DFDDEB-72E7-4922-BDF7-EB275A461DD7}" destId="{79BA5CA4-C4A5-4EF2-9795-5C2C485E35DE}" srcOrd="11" destOrd="0" presId="urn:microsoft.com/office/officeart/2005/8/layout/vList2"/>
    <dgm:cxn modelId="{6747D07F-371D-49A9-ABFB-FBE46BD77D21}" type="presParOf" srcId="{23DFDDEB-72E7-4922-BDF7-EB275A461DD7}" destId="{6FF20A6E-F701-44E2-A68D-CADF354353D2}" srcOrd="12" destOrd="0" presId="urn:microsoft.com/office/officeart/2005/8/layout/vList2"/>
    <dgm:cxn modelId="{8753D1D3-C7A2-4B4D-BA00-E1327E0A4DFC}" type="presParOf" srcId="{23DFDDEB-72E7-4922-BDF7-EB275A461DD7}" destId="{5F6EBE62-BA5B-46A6-B157-94396FBD73F7}" srcOrd="13" destOrd="0" presId="urn:microsoft.com/office/officeart/2005/8/layout/vList2"/>
    <dgm:cxn modelId="{442BB6F1-3384-43B6-BE36-25FC3ABABC58}" type="presParOf" srcId="{23DFDDEB-72E7-4922-BDF7-EB275A461DD7}" destId="{6D581911-DDCB-4925-ACEA-3E374526FFEE}" srcOrd="1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9400BA3-5F0D-4EA3-B61F-7EB28A5131E0}" type="doc">
      <dgm:prSet loTypeId="urn:microsoft.com/office/officeart/2005/8/layout/vList2" loCatId="list" qsTypeId="urn:microsoft.com/office/officeart/2005/8/quickstyle/3d2" qsCatId="3D" csTypeId="urn:microsoft.com/office/officeart/2005/8/colors/accent1_2" csCatId="accent1" phldr="1"/>
      <dgm:spPr/>
      <dgm:t>
        <a:bodyPr/>
        <a:lstStyle/>
        <a:p>
          <a:endParaRPr lang="pt-BR"/>
        </a:p>
      </dgm:t>
    </dgm:pt>
    <dgm:pt modelId="{0FA84B18-4209-4F8D-93E0-268860D9816C}">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rgbClr val="C00000"/>
              </a:solidFill>
              <a:hlinkClick xmlns:r="http://schemas.openxmlformats.org/officeDocument/2006/relationships" r:id="rId1" action="ppaction://hlinksldjump"/>
            </a:rPr>
            <a:t>Introdução</a:t>
          </a:r>
          <a:endParaRPr lang="pt-BR" sz="1800" dirty="0">
            <a:solidFill>
              <a:srgbClr val="C00000"/>
            </a:solidFill>
          </a:endParaRPr>
        </a:p>
      </dgm:t>
    </dgm:pt>
    <dgm:pt modelId="{400245E8-D1F7-4A00-B8A3-A55D4F35DE1F}" type="parTrans" cxnId="{EA573C2A-C132-4537-A063-2704A19C5894}">
      <dgm:prSet/>
      <dgm:spPr/>
      <dgm:t>
        <a:bodyPr/>
        <a:lstStyle/>
        <a:p>
          <a:pPr algn="r"/>
          <a:endParaRPr lang="pt-BR" sz="1800"/>
        </a:p>
      </dgm:t>
    </dgm:pt>
    <dgm:pt modelId="{E2AD00E3-0BCB-4F78-9D1E-EADFBFD550EC}" type="sibTrans" cxnId="{EA573C2A-C132-4537-A063-2704A19C5894}">
      <dgm:prSet/>
      <dgm:spPr/>
      <dgm:t>
        <a:bodyPr/>
        <a:lstStyle/>
        <a:p>
          <a:pPr algn="r"/>
          <a:endParaRPr lang="pt-BR" sz="1800"/>
        </a:p>
      </dgm:t>
    </dgm:pt>
    <dgm:pt modelId="{B023283D-50D7-4B81-8FB5-C9A3AE1F9D04}">
      <dgm:prSet custT="1">
        <dgm:style>
          <a:lnRef idx="2">
            <a:schemeClr val="dk1"/>
          </a:lnRef>
          <a:fillRef idx="1">
            <a:schemeClr val="lt1"/>
          </a:fillRef>
          <a:effectRef idx="0">
            <a:schemeClr val="dk1"/>
          </a:effectRef>
          <a:fontRef idx="minor">
            <a:schemeClr val="dk1"/>
          </a:fontRef>
        </dgm:style>
      </dgm:prSet>
      <dgm:spPr>
        <a:solidFill>
          <a:schemeClr val="bg1"/>
        </a:solidFill>
      </dgm:spPr>
      <dgm:t>
        <a:bodyPr/>
        <a:lstStyle/>
        <a:p>
          <a:pPr algn="r" rtl="0"/>
          <a:r>
            <a:rPr lang="pt-BR" sz="1800" b="1" dirty="0" smtClean="0">
              <a:solidFill>
                <a:schemeClr val="accent1">
                  <a:lumMod val="75000"/>
                </a:schemeClr>
              </a:solidFill>
            </a:rPr>
            <a:t>Recursos</a:t>
          </a:r>
          <a:endParaRPr lang="pt-BR" sz="1800" dirty="0">
            <a:solidFill>
              <a:schemeClr val="accent1">
                <a:lumMod val="75000"/>
              </a:schemeClr>
            </a:solidFill>
          </a:endParaRPr>
        </a:p>
      </dgm:t>
    </dgm:pt>
    <dgm:pt modelId="{79845ED3-6C45-4BBD-B7E9-3D0DEA3AC01E}" type="parTrans" cxnId="{DC8A431A-F6F0-43A1-9CC3-C65BB8193398}">
      <dgm:prSet/>
      <dgm:spPr/>
      <dgm:t>
        <a:bodyPr/>
        <a:lstStyle/>
        <a:p>
          <a:pPr algn="r"/>
          <a:endParaRPr lang="pt-BR" sz="1800"/>
        </a:p>
      </dgm:t>
    </dgm:pt>
    <dgm:pt modelId="{041827AD-9E36-4CE7-9811-05A43EEDFA52}" type="sibTrans" cxnId="{DC8A431A-F6F0-43A1-9CC3-C65BB8193398}">
      <dgm:prSet/>
      <dgm:spPr/>
      <dgm:t>
        <a:bodyPr/>
        <a:lstStyle/>
        <a:p>
          <a:pPr algn="r"/>
          <a:endParaRPr lang="pt-BR" sz="1800"/>
        </a:p>
      </dgm:t>
    </dgm:pt>
    <dgm:pt modelId="{6C59810D-4AD5-4B56-94D8-ABE25A99A6CF}">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2" action="ppaction://hlinksldjump"/>
            </a:rPr>
            <a:t>Caso 01</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C52EC452-31E9-41AB-8DBA-5D4DFA38A68A}" type="parTrans" cxnId="{21EFAF0F-DEBE-4351-9B9D-7F2D4B6D8789}">
      <dgm:prSet/>
      <dgm:spPr/>
      <dgm:t>
        <a:bodyPr/>
        <a:lstStyle/>
        <a:p>
          <a:pPr algn="r"/>
          <a:endParaRPr lang="pt-BR" sz="1800"/>
        </a:p>
      </dgm:t>
    </dgm:pt>
    <dgm:pt modelId="{808A3E21-4437-4939-8D80-17BDFE1B8721}" type="sibTrans" cxnId="{21EFAF0F-DEBE-4351-9B9D-7F2D4B6D8789}">
      <dgm:prSet/>
      <dgm:spPr/>
      <dgm:t>
        <a:bodyPr/>
        <a:lstStyle/>
        <a:p>
          <a:pPr algn="r"/>
          <a:endParaRPr lang="pt-BR" sz="1800"/>
        </a:p>
      </dgm:t>
    </dgm:pt>
    <dgm:pt modelId="{BBD9E1B4-4EA2-49DF-AEE6-0D98ED0DD301}">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3" action="ppaction://hlinksldjump"/>
            </a:rPr>
            <a:t>Caso 02</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CC20B28C-5743-499F-A721-F3D69A7ACF3A}" type="parTrans" cxnId="{9945CA6D-99E7-488D-A4DA-C7BD5D44FB60}">
      <dgm:prSet/>
      <dgm:spPr/>
      <dgm:t>
        <a:bodyPr/>
        <a:lstStyle/>
        <a:p>
          <a:pPr algn="r"/>
          <a:endParaRPr lang="pt-BR" sz="1800"/>
        </a:p>
      </dgm:t>
    </dgm:pt>
    <dgm:pt modelId="{1FB70AE5-98B1-4C7B-9478-47F3E371B0AD}" type="sibTrans" cxnId="{9945CA6D-99E7-488D-A4DA-C7BD5D44FB60}">
      <dgm:prSet/>
      <dgm:spPr/>
      <dgm:t>
        <a:bodyPr/>
        <a:lstStyle/>
        <a:p>
          <a:pPr algn="r"/>
          <a:endParaRPr lang="pt-BR" sz="1800"/>
        </a:p>
      </dgm:t>
    </dgm:pt>
    <dgm:pt modelId="{D0F1EC8C-2118-49CC-BE0B-7167BF38B75E}">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4" action="ppaction://hlinksldjump"/>
            </a:rPr>
            <a:t>Processos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658DF3A9-B628-48D8-9E90-E12E13762C05}" type="parTrans" cxnId="{9F083165-AA1D-4576-93D5-6DBE057881D0}">
      <dgm:prSet/>
      <dgm:spPr/>
      <dgm:t>
        <a:bodyPr/>
        <a:lstStyle/>
        <a:p>
          <a:pPr algn="r"/>
          <a:endParaRPr lang="pt-BR" sz="1800"/>
        </a:p>
      </dgm:t>
    </dgm:pt>
    <dgm:pt modelId="{03FEE68C-17F6-485D-8DB7-C5AFD5094422}" type="sibTrans" cxnId="{9F083165-AA1D-4576-93D5-6DBE057881D0}">
      <dgm:prSet/>
      <dgm:spPr/>
      <dgm:t>
        <a:bodyPr/>
        <a:lstStyle/>
        <a:p>
          <a:pPr algn="r"/>
          <a:endParaRPr lang="pt-BR" sz="1800"/>
        </a:p>
      </dgm:t>
    </dgm:pt>
    <dgm:pt modelId="{C9818880-2B79-44FD-83DA-282CC27BF646}">
      <dgm:prSet custT="1">
        <dgm:style>
          <a:lnRef idx="2">
            <a:schemeClr val="dk1"/>
          </a:lnRef>
          <a:fillRef idx="1">
            <a:schemeClr val="lt1"/>
          </a:fillRef>
          <a:effectRef idx="0">
            <a:schemeClr val="dk1"/>
          </a:effectRef>
          <a:fontRef idx="minor">
            <a:schemeClr val="dk1"/>
          </a:fontRef>
        </dgm:style>
      </dgm:prSet>
      <dgm:spPr>
        <a:solidFill>
          <a:schemeClr val="accent1"/>
        </a:solidFill>
      </dgm:spPr>
      <dgm:t>
        <a:bodyPr/>
        <a:lstStyle/>
        <a:p>
          <a:pPr algn="r" rtl="0"/>
          <a:r>
            <a:rPr lang="pt-BR" sz="1800" b="1" dirty="0" smtClean="0">
              <a:solidFill>
                <a:srgbClr val="C00000"/>
              </a:solidFill>
              <a:hlinkClick xmlns:r="http://schemas.openxmlformats.org/officeDocument/2006/relationships" r:id="rId5" action="ppaction://hlinksldjump"/>
            </a:rPr>
            <a:t>Tarefas</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265751C3-9219-4E1A-A06B-AA60E0F1424B}" type="parTrans" cxnId="{E536F7D9-3748-47F4-BB7E-9890D809DEF8}">
      <dgm:prSet/>
      <dgm:spPr/>
      <dgm:t>
        <a:bodyPr/>
        <a:lstStyle/>
        <a:p>
          <a:pPr algn="r"/>
          <a:endParaRPr lang="pt-BR" sz="1800"/>
        </a:p>
      </dgm:t>
    </dgm:pt>
    <dgm:pt modelId="{5F5E2C2A-AB0E-47EA-AE45-22208E1B3300}" type="sibTrans" cxnId="{E536F7D9-3748-47F4-BB7E-9890D809DEF8}">
      <dgm:prSet/>
      <dgm:spPr/>
      <dgm:t>
        <a:bodyPr/>
        <a:lstStyle/>
        <a:p>
          <a:pPr algn="r"/>
          <a:endParaRPr lang="pt-BR" sz="1800"/>
        </a:p>
      </dgm:t>
    </dgm:pt>
    <dgm:pt modelId="{F722442D-DEDA-4010-97D9-1A7FCD400968}">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6" action="ppaction://hlinksldjump"/>
            </a:rPr>
            <a:t>Avaliação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3A45F6E5-8E95-4276-94B0-EDCB304712A1}" type="parTrans" cxnId="{966546A9-657A-4249-916D-E21818E5F267}">
      <dgm:prSet/>
      <dgm:spPr/>
      <dgm:t>
        <a:bodyPr/>
        <a:lstStyle/>
        <a:p>
          <a:pPr algn="r"/>
          <a:endParaRPr lang="pt-BR" sz="1800"/>
        </a:p>
      </dgm:t>
    </dgm:pt>
    <dgm:pt modelId="{BDD9ACAC-A31E-44D5-BE31-72245E267873}" type="sibTrans" cxnId="{966546A9-657A-4249-916D-E21818E5F267}">
      <dgm:prSet/>
      <dgm:spPr/>
      <dgm:t>
        <a:bodyPr/>
        <a:lstStyle/>
        <a:p>
          <a:pPr algn="r"/>
          <a:endParaRPr lang="pt-BR" sz="1800"/>
        </a:p>
      </dgm:t>
    </dgm:pt>
    <dgm:pt modelId="{3BBE7C73-7B9B-499F-AA15-E81B99A6FCE4}">
      <dgm:prSet custT="1">
        <dgm:style>
          <a:lnRef idx="2">
            <a:schemeClr val="dk1"/>
          </a:lnRef>
          <a:fillRef idx="1">
            <a:schemeClr val="lt1"/>
          </a:fillRef>
          <a:effectRef idx="0">
            <a:schemeClr val="dk1"/>
          </a:effectRef>
          <a:fontRef idx="minor">
            <a:schemeClr val="dk1"/>
          </a:fontRef>
        </dgm:style>
      </dgm:prSet>
      <dgm:spPr/>
      <dgm:t>
        <a:bodyPr/>
        <a:lstStyle/>
        <a:p>
          <a:pPr algn="r" rtl="0"/>
          <a:r>
            <a:rPr lang="pt-BR" sz="1800" b="1" dirty="0" smtClean="0">
              <a:solidFill>
                <a:srgbClr val="C00000"/>
              </a:solidFill>
              <a:hlinkClick xmlns:r="http://schemas.openxmlformats.org/officeDocument/2006/relationships" r:id="rId7" action="ppaction://hlinksldjump"/>
            </a:rPr>
            <a:t>Conclusão</a:t>
          </a:r>
          <a:endParaRPr lang="pt-BR" sz="1800" b="1" dirty="0">
            <a:solidFill>
              <a:srgbClr val="C00000"/>
            </a:solidFill>
          </a:endParaRPr>
        </a:p>
      </dgm:t>
      <dgm:extLst>
        <a:ext uri="{E40237B7-FDA0-4F09-8148-C483321AD2D9}">
          <dgm14:cNvPr xmlns:dgm14="http://schemas.microsoft.com/office/drawing/2010/diagram" id="0" name="">
            <a:hlinkClick xmlns:r="http://schemas.openxmlformats.org/officeDocument/2006/relationships" r:id="" action="ppaction://noaction"/>
          </dgm14:cNvPr>
        </a:ext>
      </dgm:extLst>
    </dgm:pt>
    <dgm:pt modelId="{9871B7F0-81F6-4337-A591-87B958DEA2EE}" type="parTrans" cxnId="{1B104D54-B746-4A30-857E-90568C8760B0}">
      <dgm:prSet/>
      <dgm:spPr/>
      <dgm:t>
        <a:bodyPr/>
        <a:lstStyle/>
        <a:p>
          <a:pPr algn="r"/>
          <a:endParaRPr lang="pt-BR" sz="1800"/>
        </a:p>
      </dgm:t>
    </dgm:pt>
    <dgm:pt modelId="{9EB1D409-048E-4232-BCC0-2F4E43208A6A}" type="sibTrans" cxnId="{1B104D54-B746-4A30-857E-90568C8760B0}">
      <dgm:prSet/>
      <dgm:spPr/>
      <dgm:t>
        <a:bodyPr/>
        <a:lstStyle/>
        <a:p>
          <a:pPr algn="r"/>
          <a:endParaRPr lang="pt-BR" sz="1800"/>
        </a:p>
      </dgm:t>
    </dgm:pt>
    <dgm:pt modelId="{23DFDDEB-72E7-4922-BDF7-EB275A461DD7}" type="pres">
      <dgm:prSet presAssocID="{59400BA3-5F0D-4EA3-B61F-7EB28A5131E0}" presName="linear" presStyleCnt="0">
        <dgm:presLayoutVars>
          <dgm:animLvl val="lvl"/>
          <dgm:resizeHandles val="exact"/>
        </dgm:presLayoutVars>
      </dgm:prSet>
      <dgm:spPr/>
      <dgm:t>
        <a:bodyPr/>
        <a:lstStyle/>
        <a:p>
          <a:endParaRPr lang="pt-BR"/>
        </a:p>
      </dgm:t>
    </dgm:pt>
    <dgm:pt modelId="{99F9BB55-E78A-404C-9D64-178090E3561F}" type="pres">
      <dgm:prSet presAssocID="{0FA84B18-4209-4F8D-93E0-268860D9816C}" presName="parentText" presStyleLbl="node1" presStyleIdx="0" presStyleCnt="8" custScaleY="106387" custLinFactY="34839" custLinFactNeighborX="0" custLinFactNeighborY="100000">
        <dgm:presLayoutVars>
          <dgm:chMax val="0"/>
          <dgm:bulletEnabled val="1"/>
        </dgm:presLayoutVars>
      </dgm:prSet>
      <dgm:spPr/>
      <dgm:t>
        <a:bodyPr/>
        <a:lstStyle/>
        <a:p>
          <a:endParaRPr lang="pt-BR"/>
        </a:p>
      </dgm:t>
    </dgm:pt>
    <dgm:pt modelId="{6CC31FED-84CA-40C5-BA7F-7051FE8698FD}" type="pres">
      <dgm:prSet presAssocID="{E2AD00E3-0BCB-4F78-9D1E-EADFBFD550EC}" presName="spacer" presStyleCnt="0"/>
      <dgm:spPr/>
    </dgm:pt>
    <dgm:pt modelId="{D5323B0D-5FEA-44FD-8F0B-AAC1BB22FE62}" type="pres">
      <dgm:prSet presAssocID="{B023283D-50D7-4B81-8FB5-C9A3AE1F9D04}" presName="parentText" presStyleLbl="node1" presStyleIdx="1" presStyleCnt="8" custLinFactY="41273" custLinFactNeighborX="1403" custLinFactNeighborY="100000">
        <dgm:presLayoutVars>
          <dgm:chMax val="0"/>
          <dgm:bulletEnabled val="1"/>
        </dgm:presLayoutVars>
      </dgm:prSet>
      <dgm:spPr/>
      <dgm:t>
        <a:bodyPr/>
        <a:lstStyle/>
        <a:p>
          <a:endParaRPr lang="pt-BR"/>
        </a:p>
      </dgm:t>
    </dgm:pt>
    <dgm:pt modelId="{13187BFE-5915-4E2B-8D62-642AF90F521F}" type="pres">
      <dgm:prSet presAssocID="{041827AD-9E36-4CE7-9811-05A43EEDFA52}" presName="spacer" presStyleCnt="0"/>
      <dgm:spPr/>
    </dgm:pt>
    <dgm:pt modelId="{F4CACAD0-516D-46FE-82E6-CEA9A539331B}" type="pres">
      <dgm:prSet presAssocID="{6C59810D-4AD5-4B56-94D8-ABE25A99A6CF}" presName="parentText" presStyleLbl="node1" presStyleIdx="2" presStyleCnt="8" custLinFactY="29993" custLinFactNeighborY="100000">
        <dgm:presLayoutVars>
          <dgm:chMax val="0"/>
          <dgm:bulletEnabled val="1"/>
        </dgm:presLayoutVars>
      </dgm:prSet>
      <dgm:spPr/>
      <dgm:t>
        <a:bodyPr/>
        <a:lstStyle/>
        <a:p>
          <a:endParaRPr lang="pt-BR"/>
        </a:p>
      </dgm:t>
    </dgm:pt>
    <dgm:pt modelId="{4C5C1873-BDDE-4D98-9807-12AF738BF6D8}" type="pres">
      <dgm:prSet presAssocID="{808A3E21-4437-4939-8D80-17BDFE1B8721}" presName="spacer" presStyleCnt="0"/>
      <dgm:spPr/>
    </dgm:pt>
    <dgm:pt modelId="{0C56B3F7-2AC9-4AB4-B197-8C530678272E}" type="pres">
      <dgm:prSet presAssocID="{BBD9E1B4-4EA2-49DF-AEE6-0D98ED0DD301}" presName="parentText" presStyleLbl="node1" presStyleIdx="3" presStyleCnt="8" custLinFactY="38340" custLinFactNeighborY="100000">
        <dgm:presLayoutVars>
          <dgm:chMax val="0"/>
          <dgm:bulletEnabled val="1"/>
        </dgm:presLayoutVars>
      </dgm:prSet>
      <dgm:spPr/>
      <dgm:t>
        <a:bodyPr/>
        <a:lstStyle/>
        <a:p>
          <a:endParaRPr lang="pt-BR"/>
        </a:p>
      </dgm:t>
    </dgm:pt>
    <dgm:pt modelId="{322AE2A5-0FD2-4AB9-A7A5-8420A8119800}" type="pres">
      <dgm:prSet presAssocID="{1FB70AE5-98B1-4C7B-9478-47F3E371B0AD}" presName="spacer" presStyleCnt="0"/>
      <dgm:spPr/>
    </dgm:pt>
    <dgm:pt modelId="{2396217A-93DC-4C00-A61F-632909C544D2}" type="pres">
      <dgm:prSet presAssocID="{D0F1EC8C-2118-49CC-BE0B-7167BF38B75E}" presName="parentText" presStyleLbl="node1" presStyleIdx="4" presStyleCnt="8" custLinFactY="15851" custLinFactNeighborY="100000">
        <dgm:presLayoutVars>
          <dgm:chMax val="0"/>
          <dgm:bulletEnabled val="1"/>
        </dgm:presLayoutVars>
      </dgm:prSet>
      <dgm:spPr/>
      <dgm:t>
        <a:bodyPr/>
        <a:lstStyle/>
        <a:p>
          <a:endParaRPr lang="pt-BR"/>
        </a:p>
      </dgm:t>
    </dgm:pt>
    <dgm:pt modelId="{9DA67A56-666D-4632-881A-E65B2A1735C1}" type="pres">
      <dgm:prSet presAssocID="{03FEE68C-17F6-485D-8DB7-C5AFD5094422}" presName="spacer" presStyleCnt="0"/>
      <dgm:spPr/>
    </dgm:pt>
    <dgm:pt modelId="{5FB464D7-403B-4C1F-AF1C-F5AD6A99D546}" type="pres">
      <dgm:prSet presAssocID="{C9818880-2B79-44FD-83DA-282CC27BF646}" presName="parentText" presStyleLbl="node1" presStyleIdx="5" presStyleCnt="8">
        <dgm:presLayoutVars>
          <dgm:chMax val="0"/>
          <dgm:bulletEnabled val="1"/>
        </dgm:presLayoutVars>
      </dgm:prSet>
      <dgm:spPr/>
      <dgm:t>
        <a:bodyPr/>
        <a:lstStyle/>
        <a:p>
          <a:endParaRPr lang="pt-BR"/>
        </a:p>
      </dgm:t>
    </dgm:pt>
    <dgm:pt modelId="{79BA5CA4-C4A5-4EF2-9795-5C2C485E35DE}" type="pres">
      <dgm:prSet presAssocID="{5F5E2C2A-AB0E-47EA-AE45-22208E1B3300}" presName="spacer" presStyleCnt="0"/>
      <dgm:spPr/>
    </dgm:pt>
    <dgm:pt modelId="{6FF20A6E-F701-44E2-A68D-CADF354353D2}" type="pres">
      <dgm:prSet presAssocID="{F722442D-DEDA-4010-97D9-1A7FCD400968}" presName="parentText" presStyleLbl="node1" presStyleIdx="6" presStyleCnt="8">
        <dgm:presLayoutVars>
          <dgm:chMax val="0"/>
          <dgm:bulletEnabled val="1"/>
        </dgm:presLayoutVars>
      </dgm:prSet>
      <dgm:spPr/>
      <dgm:t>
        <a:bodyPr/>
        <a:lstStyle/>
        <a:p>
          <a:endParaRPr lang="pt-BR"/>
        </a:p>
      </dgm:t>
    </dgm:pt>
    <dgm:pt modelId="{5F6EBE62-BA5B-46A6-B157-94396FBD73F7}" type="pres">
      <dgm:prSet presAssocID="{BDD9ACAC-A31E-44D5-BE31-72245E267873}" presName="spacer" presStyleCnt="0"/>
      <dgm:spPr/>
    </dgm:pt>
    <dgm:pt modelId="{6D581911-DDCB-4925-ACEA-3E374526FFEE}" type="pres">
      <dgm:prSet presAssocID="{3BBE7C73-7B9B-499F-AA15-E81B99A6FCE4}" presName="parentText" presStyleLbl="node1" presStyleIdx="7" presStyleCnt="8">
        <dgm:presLayoutVars>
          <dgm:chMax val="0"/>
          <dgm:bulletEnabled val="1"/>
        </dgm:presLayoutVars>
      </dgm:prSet>
      <dgm:spPr/>
      <dgm:t>
        <a:bodyPr/>
        <a:lstStyle/>
        <a:p>
          <a:endParaRPr lang="pt-BR"/>
        </a:p>
      </dgm:t>
    </dgm:pt>
  </dgm:ptLst>
  <dgm:cxnLst>
    <dgm:cxn modelId="{9945CA6D-99E7-488D-A4DA-C7BD5D44FB60}" srcId="{59400BA3-5F0D-4EA3-B61F-7EB28A5131E0}" destId="{BBD9E1B4-4EA2-49DF-AEE6-0D98ED0DD301}" srcOrd="3" destOrd="0" parTransId="{CC20B28C-5743-499F-A721-F3D69A7ACF3A}" sibTransId="{1FB70AE5-98B1-4C7B-9478-47F3E371B0AD}"/>
    <dgm:cxn modelId="{966546A9-657A-4249-916D-E21818E5F267}" srcId="{59400BA3-5F0D-4EA3-B61F-7EB28A5131E0}" destId="{F722442D-DEDA-4010-97D9-1A7FCD400968}" srcOrd="6" destOrd="0" parTransId="{3A45F6E5-8E95-4276-94B0-EDCB304712A1}" sibTransId="{BDD9ACAC-A31E-44D5-BE31-72245E267873}"/>
    <dgm:cxn modelId="{3C709249-9F8F-4CCA-97AE-6ED503FB40EB}" type="presOf" srcId="{3BBE7C73-7B9B-499F-AA15-E81B99A6FCE4}" destId="{6D581911-DDCB-4925-ACEA-3E374526FFEE}" srcOrd="0" destOrd="0" presId="urn:microsoft.com/office/officeart/2005/8/layout/vList2"/>
    <dgm:cxn modelId="{AA44D363-FC94-459E-AFDA-7AFA757EC2A6}" type="presOf" srcId="{59400BA3-5F0D-4EA3-B61F-7EB28A5131E0}" destId="{23DFDDEB-72E7-4922-BDF7-EB275A461DD7}" srcOrd="0" destOrd="0" presId="urn:microsoft.com/office/officeart/2005/8/layout/vList2"/>
    <dgm:cxn modelId="{CA45301A-0ACD-44BB-B143-33308C4CB09B}" type="presOf" srcId="{BBD9E1B4-4EA2-49DF-AEE6-0D98ED0DD301}" destId="{0C56B3F7-2AC9-4AB4-B197-8C530678272E}" srcOrd="0" destOrd="0" presId="urn:microsoft.com/office/officeart/2005/8/layout/vList2"/>
    <dgm:cxn modelId="{9F083165-AA1D-4576-93D5-6DBE057881D0}" srcId="{59400BA3-5F0D-4EA3-B61F-7EB28A5131E0}" destId="{D0F1EC8C-2118-49CC-BE0B-7167BF38B75E}" srcOrd="4" destOrd="0" parTransId="{658DF3A9-B628-48D8-9E90-E12E13762C05}" sibTransId="{03FEE68C-17F6-485D-8DB7-C5AFD5094422}"/>
    <dgm:cxn modelId="{21EFAF0F-DEBE-4351-9B9D-7F2D4B6D8789}" srcId="{59400BA3-5F0D-4EA3-B61F-7EB28A5131E0}" destId="{6C59810D-4AD5-4B56-94D8-ABE25A99A6CF}" srcOrd="2" destOrd="0" parTransId="{C52EC452-31E9-41AB-8DBA-5D4DFA38A68A}" sibTransId="{808A3E21-4437-4939-8D80-17BDFE1B8721}"/>
    <dgm:cxn modelId="{DC8A431A-F6F0-43A1-9CC3-C65BB8193398}" srcId="{59400BA3-5F0D-4EA3-B61F-7EB28A5131E0}" destId="{B023283D-50D7-4B81-8FB5-C9A3AE1F9D04}" srcOrd="1" destOrd="0" parTransId="{79845ED3-6C45-4BBD-B7E9-3D0DEA3AC01E}" sibTransId="{041827AD-9E36-4CE7-9811-05A43EEDFA52}"/>
    <dgm:cxn modelId="{BF528E52-822C-4268-B238-8BE50FF9C5BF}" type="presOf" srcId="{F722442D-DEDA-4010-97D9-1A7FCD400968}" destId="{6FF20A6E-F701-44E2-A68D-CADF354353D2}" srcOrd="0" destOrd="0" presId="urn:microsoft.com/office/officeart/2005/8/layout/vList2"/>
    <dgm:cxn modelId="{CB2AC2E7-B561-401D-BE80-B637D9AD66EB}" type="presOf" srcId="{6C59810D-4AD5-4B56-94D8-ABE25A99A6CF}" destId="{F4CACAD0-516D-46FE-82E6-CEA9A539331B}" srcOrd="0" destOrd="0" presId="urn:microsoft.com/office/officeart/2005/8/layout/vList2"/>
    <dgm:cxn modelId="{E55FE557-FD68-475E-B77D-739BA233785A}" type="presOf" srcId="{D0F1EC8C-2118-49CC-BE0B-7167BF38B75E}" destId="{2396217A-93DC-4C00-A61F-632909C544D2}" srcOrd="0" destOrd="0" presId="urn:microsoft.com/office/officeart/2005/8/layout/vList2"/>
    <dgm:cxn modelId="{3F34D2E8-0DDB-4464-B7ED-40FF42E3AEB5}" type="presOf" srcId="{B023283D-50D7-4B81-8FB5-C9A3AE1F9D04}" destId="{D5323B0D-5FEA-44FD-8F0B-AAC1BB22FE62}" srcOrd="0" destOrd="0" presId="urn:microsoft.com/office/officeart/2005/8/layout/vList2"/>
    <dgm:cxn modelId="{EA573C2A-C132-4537-A063-2704A19C5894}" srcId="{59400BA3-5F0D-4EA3-B61F-7EB28A5131E0}" destId="{0FA84B18-4209-4F8D-93E0-268860D9816C}" srcOrd="0" destOrd="0" parTransId="{400245E8-D1F7-4A00-B8A3-A55D4F35DE1F}" sibTransId="{E2AD00E3-0BCB-4F78-9D1E-EADFBFD550EC}"/>
    <dgm:cxn modelId="{61645A75-6DE2-4D06-9413-EB40345FD456}" type="presOf" srcId="{C9818880-2B79-44FD-83DA-282CC27BF646}" destId="{5FB464D7-403B-4C1F-AF1C-F5AD6A99D546}" srcOrd="0" destOrd="0" presId="urn:microsoft.com/office/officeart/2005/8/layout/vList2"/>
    <dgm:cxn modelId="{1B104D54-B746-4A30-857E-90568C8760B0}" srcId="{59400BA3-5F0D-4EA3-B61F-7EB28A5131E0}" destId="{3BBE7C73-7B9B-499F-AA15-E81B99A6FCE4}" srcOrd="7" destOrd="0" parTransId="{9871B7F0-81F6-4337-A591-87B958DEA2EE}" sibTransId="{9EB1D409-048E-4232-BCC0-2F4E43208A6A}"/>
    <dgm:cxn modelId="{DCEF559A-1638-4668-8126-FE82F00B05E3}" type="presOf" srcId="{0FA84B18-4209-4F8D-93E0-268860D9816C}" destId="{99F9BB55-E78A-404C-9D64-178090E3561F}" srcOrd="0" destOrd="0" presId="urn:microsoft.com/office/officeart/2005/8/layout/vList2"/>
    <dgm:cxn modelId="{E536F7D9-3748-47F4-BB7E-9890D809DEF8}" srcId="{59400BA3-5F0D-4EA3-B61F-7EB28A5131E0}" destId="{C9818880-2B79-44FD-83DA-282CC27BF646}" srcOrd="5" destOrd="0" parTransId="{265751C3-9219-4E1A-A06B-AA60E0F1424B}" sibTransId="{5F5E2C2A-AB0E-47EA-AE45-22208E1B3300}"/>
    <dgm:cxn modelId="{819BA041-ED1E-4CF8-AA25-1F096A9FEE75}" type="presParOf" srcId="{23DFDDEB-72E7-4922-BDF7-EB275A461DD7}" destId="{99F9BB55-E78A-404C-9D64-178090E3561F}" srcOrd="0" destOrd="0" presId="urn:microsoft.com/office/officeart/2005/8/layout/vList2"/>
    <dgm:cxn modelId="{C155CCB6-7D0D-4A5C-942E-EB4B9B1DD4A4}" type="presParOf" srcId="{23DFDDEB-72E7-4922-BDF7-EB275A461DD7}" destId="{6CC31FED-84CA-40C5-BA7F-7051FE8698FD}" srcOrd="1" destOrd="0" presId="urn:microsoft.com/office/officeart/2005/8/layout/vList2"/>
    <dgm:cxn modelId="{69DAD763-2DB7-41B4-B493-A24E18FD254C}" type="presParOf" srcId="{23DFDDEB-72E7-4922-BDF7-EB275A461DD7}" destId="{D5323B0D-5FEA-44FD-8F0B-AAC1BB22FE62}" srcOrd="2" destOrd="0" presId="urn:microsoft.com/office/officeart/2005/8/layout/vList2"/>
    <dgm:cxn modelId="{221966EA-1E20-4596-A9B6-62373E891FA5}" type="presParOf" srcId="{23DFDDEB-72E7-4922-BDF7-EB275A461DD7}" destId="{13187BFE-5915-4E2B-8D62-642AF90F521F}" srcOrd="3" destOrd="0" presId="urn:microsoft.com/office/officeart/2005/8/layout/vList2"/>
    <dgm:cxn modelId="{48CB72BA-5B88-42D0-8278-9A1635793B99}" type="presParOf" srcId="{23DFDDEB-72E7-4922-BDF7-EB275A461DD7}" destId="{F4CACAD0-516D-46FE-82E6-CEA9A539331B}" srcOrd="4" destOrd="0" presId="urn:microsoft.com/office/officeart/2005/8/layout/vList2"/>
    <dgm:cxn modelId="{35F28A38-C936-48ED-9F2A-73CB1BE838B1}" type="presParOf" srcId="{23DFDDEB-72E7-4922-BDF7-EB275A461DD7}" destId="{4C5C1873-BDDE-4D98-9807-12AF738BF6D8}" srcOrd="5" destOrd="0" presId="urn:microsoft.com/office/officeart/2005/8/layout/vList2"/>
    <dgm:cxn modelId="{3E0035C4-818C-4553-A784-724ED22831A3}" type="presParOf" srcId="{23DFDDEB-72E7-4922-BDF7-EB275A461DD7}" destId="{0C56B3F7-2AC9-4AB4-B197-8C530678272E}" srcOrd="6" destOrd="0" presId="urn:microsoft.com/office/officeart/2005/8/layout/vList2"/>
    <dgm:cxn modelId="{D4B29AF2-EA74-468D-B578-0F984BD75E98}" type="presParOf" srcId="{23DFDDEB-72E7-4922-BDF7-EB275A461DD7}" destId="{322AE2A5-0FD2-4AB9-A7A5-8420A8119800}" srcOrd="7" destOrd="0" presId="urn:microsoft.com/office/officeart/2005/8/layout/vList2"/>
    <dgm:cxn modelId="{442D1856-760B-4662-A6DB-9D9581D67A4A}" type="presParOf" srcId="{23DFDDEB-72E7-4922-BDF7-EB275A461DD7}" destId="{2396217A-93DC-4C00-A61F-632909C544D2}" srcOrd="8" destOrd="0" presId="urn:microsoft.com/office/officeart/2005/8/layout/vList2"/>
    <dgm:cxn modelId="{DEAF2341-4609-43A3-A93E-FF94E2DC14B6}" type="presParOf" srcId="{23DFDDEB-72E7-4922-BDF7-EB275A461DD7}" destId="{9DA67A56-666D-4632-881A-E65B2A1735C1}" srcOrd="9" destOrd="0" presId="urn:microsoft.com/office/officeart/2005/8/layout/vList2"/>
    <dgm:cxn modelId="{66E132C3-30FC-4492-839F-4ECACCC31132}" type="presParOf" srcId="{23DFDDEB-72E7-4922-BDF7-EB275A461DD7}" destId="{5FB464D7-403B-4C1F-AF1C-F5AD6A99D546}" srcOrd="10" destOrd="0" presId="urn:microsoft.com/office/officeart/2005/8/layout/vList2"/>
    <dgm:cxn modelId="{7FB7CE30-406D-4EF7-BB7B-46D6F49E9FD0}" type="presParOf" srcId="{23DFDDEB-72E7-4922-BDF7-EB275A461DD7}" destId="{79BA5CA4-C4A5-4EF2-9795-5C2C485E35DE}" srcOrd="11" destOrd="0" presId="urn:microsoft.com/office/officeart/2005/8/layout/vList2"/>
    <dgm:cxn modelId="{434F5CD5-24DE-4294-AD2D-26680FAA3433}" type="presParOf" srcId="{23DFDDEB-72E7-4922-BDF7-EB275A461DD7}" destId="{6FF20A6E-F701-44E2-A68D-CADF354353D2}" srcOrd="12" destOrd="0" presId="urn:microsoft.com/office/officeart/2005/8/layout/vList2"/>
    <dgm:cxn modelId="{57D3BA70-A1AA-4942-8CE2-2F05B3041291}" type="presParOf" srcId="{23DFDDEB-72E7-4922-BDF7-EB275A461DD7}" destId="{5F6EBE62-BA5B-46A6-B157-94396FBD73F7}" srcOrd="13" destOrd="0" presId="urn:microsoft.com/office/officeart/2005/8/layout/vList2"/>
    <dgm:cxn modelId="{4DC3B3A9-86CD-465E-AB16-FC25F6063595}" type="presParOf" srcId="{23DFDDEB-72E7-4922-BDF7-EB275A461DD7}" destId="{6D581911-DDCB-4925-ACEA-3E374526FFEE}" srcOrd="1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9BB55-E78A-404C-9D64-178090E3561F}">
      <dsp:nvSpPr>
        <dsp:cNvPr id="0" name=""/>
        <dsp:cNvSpPr/>
      </dsp:nvSpPr>
      <dsp:spPr>
        <a:xfrm>
          <a:off x="0" y="163844"/>
          <a:ext cx="1691680" cy="452003"/>
        </a:xfrm>
        <a:prstGeom prst="roundRect">
          <a:avLst/>
        </a:prstGeom>
        <a:solidFill>
          <a:schemeClr val="accen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Introdução</a:t>
          </a:r>
          <a:endParaRPr lang="pt-BR" sz="1800" kern="1200" dirty="0">
            <a:solidFill>
              <a:srgbClr val="C00000"/>
            </a:solidFill>
          </a:endParaRPr>
        </a:p>
      </dsp:txBody>
      <dsp:txXfrm>
        <a:off x="22065" y="185909"/>
        <a:ext cx="1647550" cy="407873"/>
      </dsp:txXfrm>
    </dsp:sp>
    <dsp:sp modelId="{D5323B0D-5FEA-44FD-8F0B-AAC1BB22FE62}">
      <dsp:nvSpPr>
        <dsp:cNvPr id="0" name=""/>
        <dsp:cNvSpPr/>
      </dsp:nvSpPr>
      <dsp:spPr>
        <a:xfrm>
          <a:off x="0" y="657317"/>
          <a:ext cx="1691680" cy="424867"/>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chemeClr val="accent1">
                  <a:lumMod val="75000"/>
                </a:schemeClr>
              </a:solidFill>
            </a:rPr>
            <a:t>Recursos</a:t>
          </a:r>
          <a:endParaRPr lang="pt-BR" sz="1800" kern="1200" dirty="0">
            <a:solidFill>
              <a:schemeClr val="accent1">
                <a:lumMod val="75000"/>
              </a:schemeClr>
            </a:solidFill>
          </a:endParaRPr>
        </a:p>
      </dsp:txBody>
      <dsp:txXfrm>
        <a:off x="20740" y="678057"/>
        <a:ext cx="1650200" cy="383387"/>
      </dsp:txXfrm>
    </dsp:sp>
    <dsp:sp modelId="{F4CACAD0-516D-46FE-82E6-CEA9A539331B}">
      <dsp:nvSpPr>
        <dsp:cNvPr id="0" name=""/>
        <dsp:cNvSpPr/>
      </dsp:nvSpPr>
      <dsp:spPr>
        <a:xfrm>
          <a:off x="0" y="104839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01</a:t>
          </a:r>
          <a:endParaRPr lang="pt-BR" sz="1800" b="1" kern="1200" dirty="0">
            <a:solidFill>
              <a:srgbClr val="C00000"/>
            </a:solidFill>
          </a:endParaRPr>
        </a:p>
      </dsp:txBody>
      <dsp:txXfrm>
        <a:off x="20740" y="1069132"/>
        <a:ext cx="1650200" cy="383387"/>
      </dsp:txXfrm>
    </dsp:sp>
    <dsp:sp modelId="{0C56B3F7-2AC9-4AB4-B197-8C530678272E}">
      <dsp:nvSpPr>
        <dsp:cNvPr id="0" name=""/>
        <dsp:cNvSpPr/>
      </dsp:nvSpPr>
      <dsp:spPr>
        <a:xfrm>
          <a:off x="0" y="1522857"/>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02</a:t>
          </a:r>
          <a:endParaRPr lang="pt-BR" sz="1800" b="1" kern="1200" dirty="0">
            <a:solidFill>
              <a:srgbClr val="C00000"/>
            </a:solidFill>
          </a:endParaRPr>
        </a:p>
      </dsp:txBody>
      <dsp:txXfrm>
        <a:off x="20740" y="1543597"/>
        <a:ext cx="1650200" cy="383387"/>
      </dsp:txXfrm>
    </dsp:sp>
    <dsp:sp modelId="{2396217A-93DC-4C00-A61F-632909C544D2}">
      <dsp:nvSpPr>
        <dsp:cNvPr id="0" name=""/>
        <dsp:cNvSpPr/>
      </dsp:nvSpPr>
      <dsp:spPr>
        <a:xfrm>
          <a:off x="0" y="1866309"/>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0070C0"/>
              </a:solidFill>
              <a:hlinkClick xmlns:r="http://schemas.openxmlformats.org/officeDocument/2006/relationships" r:id="" action="ppaction://hlinksldjump"/>
            </a:rPr>
            <a:t>Processos</a:t>
          </a:r>
          <a:endParaRPr lang="pt-BR" sz="1800" b="1" kern="1200" dirty="0">
            <a:solidFill>
              <a:srgbClr val="0070C0"/>
            </a:solidFill>
          </a:endParaRPr>
        </a:p>
      </dsp:txBody>
      <dsp:txXfrm>
        <a:off x="20740" y="1887049"/>
        <a:ext cx="1650200" cy="383387"/>
      </dsp:txXfrm>
    </dsp:sp>
    <dsp:sp modelId="{5FB464D7-403B-4C1F-AF1C-F5AD6A99D546}">
      <dsp:nvSpPr>
        <dsp:cNvPr id="0" name=""/>
        <dsp:cNvSpPr/>
      </dsp:nvSpPr>
      <dsp:spPr>
        <a:xfrm>
          <a:off x="0" y="2223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Tarefas</a:t>
          </a:r>
          <a:endParaRPr lang="pt-BR" sz="1800" b="1" kern="1200" dirty="0">
            <a:solidFill>
              <a:srgbClr val="C00000"/>
            </a:solidFill>
          </a:endParaRPr>
        </a:p>
      </dsp:txBody>
      <dsp:txXfrm>
        <a:off x="20740" y="2244571"/>
        <a:ext cx="1650200" cy="383387"/>
      </dsp:txXfrm>
    </dsp:sp>
    <dsp:sp modelId="{6FF20A6E-F701-44E2-A68D-CADF354353D2}">
      <dsp:nvSpPr>
        <dsp:cNvPr id="0" name=""/>
        <dsp:cNvSpPr/>
      </dsp:nvSpPr>
      <dsp:spPr>
        <a:xfrm>
          <a:off x="0" y="2662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Avaliação</a:t>
          </a:r>
          <a:endParaRPr lang="pt-BR" sz="1800" b="1" kern="1200" dirty="0">
            <a:solidFill>
              <a:srgbClr val="C00000"/>
            </a:solidFill>
          </a:endParaRPr>
        </a:p>
      </dsp:txBody>
      <dsp:txXfrm>
        <a:off x="20740" y="2683571"/>
        <a:ext cx="1650200" cy="383387"/>
      </dsp:txXfrm>
    </dsp:sp>
    <dsp:sp modelId="{6D581911-DDCB-4925-ACEA-3E374526FFEE}">
      <dsp:nvSpPr>
        <dsp:cNvPr id="0" name=""/>
        <dsp:cNvSpPr/>
      </dsp:nvSpPr>
      <dsp:spPr>
        <a:xfrm>
          <a:off x="0" y="310183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Conclusão</a:t>
          </a:r>
          <a:endParaRPr lang="pt-BR" sz="1800" b="1" kern="1200" dirty="0">
            <a:solidFill>
              <a:srgbClr val="C00000"/>
            </a:solidFill>
          </a:endParaRPr>
        </a:p>
      </dsp:txBody>
      <dsp:txXfrm>
        <a:off x="20740" y="3122572"/>
        <a:ext cx="1650200" cy="38338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9BB55-E78A-404C-9D64-178090E3561F}">
      <dsp:nvSpPr>
        <dsp:cNvPr id="0" name=""/>
        <dsp:cNvSpPr/>
      </dsp:nvSpPr>
      <dsp:spPr>
        <a:xfrm>
          <a:off x="0" y="163844"/>
          <a:ext cx="1691680" cy="452003"/>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Introdução</a:t>
          </a:r>
          <a:endParaRPr lang="pt-BR" sz="1800" kern="1200" dirty="0">
            <a:solidFill>
              <a:srgbClr val="C00000"/>
            </a:solidFill>
          </a:endParaRPr>
        </a:p>
      </dsp:txBody>
      <dsp:txXfrm>
        <a:off x="22065" y="185909"/>
        <a:ext cx="1647550" cy="407873"/>
      </dsp:txXfrm>
    </dsp:sp>
    <dsp:sp modelId="{D5323B0D-5FEA-44FD-8F0B-AAC1BB22FE62}">
      <dsp:nvSpPr>
        <dsp:cNvPr id="0" name=""/>
        <dsp:cNvSpPr/>
      </dsp:nvSpPr>
      <dsp:spPr>
        <a:xfrm>
          <a:off x="0" y="657317"/>
          <a:ext cx="1691680" cy="424867"/>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chemeClr val="accent1">
                  <a:lumMod val="75000"/>
                </a:schemeClr>
              </a:solidFill>
            </a:rPr>
            <a:t>Recursos</a:t>
          </a:r>
          <a:endParaRPr lang="pt-BR" sz="1800" kern="1200" dirty="0">
            <a:solidFill>
              <a:schemeClr val="accent1">
                <a:lumMod val="75000"/>
              </a:schemeClr>
            </a:solidFill>
          </a:endParaRPr>
        </a:p>
      </dsp:txBody>
      <dsp:txXfrm>
        <a:off x="20740" y="678057"/>
        <a:ext cx="1650200" cy="383387"/>
      </dsp:txXfrm>
    </dsp:sp>
    <dsp:sp modelId="{F4CACAD0-516D-46FE-82E6-CEA9A539331B}">
      <dsp:nvSpPr>
        <dsp:cNvPr id="0" name=""/>
        <dsp:cNvSpPr/>
      </dsp:nvSpPr>
      <dsp:spPr>
        <a:xfrm>
          <a:off x="0" y="104839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01</a:t>
          </a:r>
          <a:endParaRPr lang="pt-BR" sz="1800" b="1" kern="1200" dirty="0">
            <a:solidFill>
              <a:srgbClr val="C00000"/>
            </a:solidFill>
          </a:endParaRPr>
        </a:p>
      </dsp:txBody>
      <dsp:txXfrm>
        <a:off x="20740" y="1069132"/>
        <a:ext cx="1650200" cy="383387"/>
      </dsp:txXfrm>
    </dsp:sp>
    <dsp:sp modelId="{0C56B3F7-2AC9-4AB4-B197-8C530678272E}">
      <dsp:nvSpPr>
        <dsp:cNvPr id="0" name=""/>
        <dsp:cNvSpPr/>
      </dsp:nvSpPr>
      <dsp:spPr>
        <a:xfrm>
          <a:off x="0" y="1522857"/>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02</a:t>
          </a:r>
          <a:endParaRPr lang="pt-BR" sz="1800" b="1" kern="1200" dirty="0">
            <a:solidFill>
              <a:srgbClr val="C00000"/>
            </a:solidFill>
          </a:endParaRPr>
        </a:p>
      </dsp:txBody>
      <dsp:txXfrm>
        <a:off x="20740" y="1543597"/>
        <a:ext cx="1650200" cy="383387"/>
      </dsp:txXfrm>
    </dsp:sp>
    <dsp:sp modelId="{2396217A-93DC-4C00-A61F-632909C544D2}">
      <dsp:nvSpPr>
        <dsp:cNvPr id="0" name=""/>
        <dsp:cNvSpPr/>
      </dsp:nvSpPr>
      <dsp:spPr>
        <a:xfrm>
          <a:off x="0" y="182973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Processos</a:t>
          </a:r>
          <a:endParaRPr lang="pt-BR" sz="1800" b="1" kern="1200" dirty="0">
            <a:solidFill>
              <a:srgbClr val="C00000"/>
            </a:solidFill>
          </a:endParaRPr>
        </a:p>
      </dsp:txBody>
      <dsp:txXfrm>
        <a:off x="20740" y="1850472"/>
        <a:ext cx="1650200" cy="383387"/>
      </dsp:txXfrm>
    </dsp:sp>
    <dsp:sp modelId="{5FB464D7-403B-4C1F-AF1C-F5AD6A99D546}">
      <dsp:nvSpPr>
        <dsp:cNvPr id="0" name=""/>
        <dsp:cNvSpPr/>
      </dsp:nvSpPr>
      <dsp:spPr>
        <a:xfrm>
          <a:off x="0" y="2223831"/>
          <a:ext cx="1691680" cy="424867"/>
        </a:xfrm>
        <a:prstGeom prst="roundRect">
          <a:avLst/>
        </a:prstGeom>
        <a:solidFill>
          <a:schemeClr val="accen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Tarefas</a:t>
          </a:r>
          <a:endParaRPr lang="pt-BR" sz="1800" b="1" kern="1200" dirty="0">
            <a:solidFill>
              <a:srgbClr val="C00000"/>
            </a:solidFill>
          </a:endParaRPr>
        </a:p>
      </dsp:txBody>
      <dsp:txXfrm>
        <a:off x="20740" y="2244571"/>
        <a:ext cx="1650200" cy="383387"/>
      </dsp:txXfrm>
    </dsp:sp>
    <dsp:sp modelId="{6FF20A6E-F701-44E2-A68D-CADF354353D2}">
      <dsp:nvSpPr>
        <dsp:cNvPr id="0" name=""/>
        <dsp:cNvSpPr/>
      </dsp:nvSpPr>
      <dsp:spPr>
        <a:xfrm>
          <a:off x="0" y="2662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Avaliação</a:t>
          </a:r>
          <a:endParaRPr lang="pt-BR" sz="1800" b="1" kern="1200" dirty="0">
            <a:solidFill>
              <a:srgbClr val="C00000"/>
            </a:solidFill>
          </a:endParaRPr>
        </a:p>
      </dsp:txBody>
      <dsp:txXfrm>
        <a:off x="20740" y="2683571"/>
        <a:ext cx="1650200" cy="383387"/>
      </dsp:txXfrm>
    </dsp:sp>
    <dsp:sp modelId="{6D581911-DDCB-4925-ACEA-3E374526FFEE}">
      <dsp:nvSpPr>
        <dsp:cNvPr id="0" name=""/>
        <dsp:cNvSpPr/>
      </dsp:nvSpPr>
      <dsp:spPr>
        <a:xfrm>
          <a:off x="0" y="310183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Conclusão</a:t>
          </a:r>
          <a:endParaRPr lang="pt-BR" sz="1800" b="1" kern="1200" dirty="0">
            <a:solidFill>
              <a:srgbClr val="C00000"/>
            </a:solidFill>
          </a:endParaRPr>
        </a:p>
      </dsp:txBody>
      <dsp:txXfrm>
        <a:off x="20740" y="3122572"/>
        <a:ext cx="1650200" cy="38338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9BB55-E78A-404C-9D64-178090E3561F}">
      <dsp:nvSpPr>
        <dsp:cNvPr id="0" name=""/>
        <dsp:cNvSpPr/>
      </dsp:nvSpPr>
      <dsp:spPr>
        <a:xfrm>
          <a:off x="0" y="163844"/>
          <a:ext cx="1691680" cy="452003"/>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Introdução</a:t>
          </a:r>
          <a:endParaRPr lang="pt-BR" sz="1800" kern="1200" dirty="0">
            <a:solidFill>
              <a:srgbClr val="C00000"/>
            </a:solidFill>
          </a:endParaRPr>
        </a:p>
      </dsp:txBody>
      <dsp:txXfrm>
        <a:off x="22065" y="185909"/>
        <a:ext cx="1647550" cy="407873"/>
      </dsp:txXfrm>
    </dsp:sp>
    <dsp:sp modelId="{D5323B0D-5FEA-44FD-8F0B-AAC1BB22FE62}">
      <dsp:nvSpPr>
        <dsp:cNvPr id="0" name=""/>
        <dsp:cNvSpPr/>
      </dsp:nvSpPr>
      <dsp:spPr>
        <a:xfrm>
          <a:off x="0" y="657317"/>
          <a:ext cx="1691680" cy="424867"/>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chemeClr val="accent1">
                  <a:lumMod val="75000"/>
                </a:schemeClr>
              </a:solidFill>
            </a:rPr>
            <a:t>Recursos</a:t>
          </a:r>
          <a:endParaRPr lang="pt-BR" sz="1800" kern="1200" dirty="0">
            <a:solidFill>
              <a:schemeClr val="accent1">
                <a:lumMod val="75000"/>
              </a:schemeClr>
            </a:solidFill>
          </a:endParaRPr>
        </a:p>
      </dsp:txBody>
      <dsp:txXfrm>
        <a:off x="20740" y="678057"/>
        <a:ext cx="1650200" cy="383387"/>
      </dsp:txXfrm>
    </dsp:sp>
    <dsp:sp modelId="{F4CACAD0-516D-46FE-82E6-CEA9A539331B}">
      <dsp:nvSpPr>
        <dsp:cNvPr id="0" name=""/>
        <dsp:cNvSpPr/>
      </dsp:nvSpPr>
      <dsp:spPr>
        <a:xfrm>
          <a:off x="0" y="104839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01</a:t>
          </a:r>
          <a:endParaRPr lang="pt-BR" sz="1800" b="1" kern="1200" dirty="0">
            <a:solidFill>
              <a:srgbClr val="C00000"/>
            </a:solidFill>
          </a:endParaRPr>
        </a:p>
      </dsp:txBody>
      <dsp:txXfrm>
        <a:off x="20740" y="1069132"/>
        <a:ext cx="1650200" cy="383387"/>
      </dsp:txXfrm>
    </dsp:sp>
    <dsp:sp modelId="{0C56B3F7-2AC9-4AB4-B197-8C530678272E}">
      <dsp:nvSpPr>
        <dsp:cNvPr id="0" name=""/>
        <dsp:cNvSpPr/>
      </dsp:nvSpPr>
      <dsp:spPr>
        <a:xfrm>
          <a:off x="0" y="1522857"/>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02</a:t>
          </a:r>
          <a:endParaRPr lang="pt-BR" sz="1800" b="1" kern="1200" dirty="0">
            <a:solidFill>
              <a:srgbClr val="C00000"/>
            </a:solidFill>
          </a:endParaRPr>
        </a:p>
      </dsp:txBody>
      <dsp:txXfrm>
        <a:off x="20740" y="1543597"/>
        <a:ext cx="1650200" cy="383387"/>
      </dsp:txXfrm>
    </dsp:sp>
    <dsp:sp modelId="{2396217A-93DC-4C00-A61F-632909C544D2}">
      <dsp:nvSpPr>
        <dsp:cNvPr id="0" name=""/>
        <dsp:cNvSpPr/>
      </dsp:nvSpPr>
      <dsp:spPr>
        <a:xfrm>
          <a:off x="0" y="1866309"/>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Processos</a:t>
          </a:r>
          <a:endParaRPr lang="pt-BR" sz="1800" b="1" kern="1200" dirty="0">
            <a:solidFill>
              <a:srgbClr val="C00000"/>
            </a:solidFill>
          </a:endParaRPr>
        </a:p>
      </dsp:txBody>
      <dsp:txXfrm>
        <a:off x="20740" y="1887049"/>
        <a:ext cx="1650200" cy="383387"/>
      </dsp:txXfrm>
    </dsp:sp>
    <dsp:sp modelId="{5FB464D7-403B-4C1F-AF1C-F5AD6A99D546}">
      <dsp:nvSpPr>
        <dsp:cNvPr id="0" name=""/>
        <dsp:cNvSpPr/>
      </dsp:nvSpPr>
      <dsp:spPr>
        <a:xfrm>
          <a:off x="0" y="2223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Tarefas</a:t>
          </a:r>
          <a:endParaRPr lang="pt-BR" sz="1800" b="1" kern="1200" dirty="0">
            <a:solidFill>
              <a:srgbClr val="C00000"/>
            </a:solidFill>
          </a:endParaRPr>
        </a:p>
      </dsp:txBody>
      <dsp:txXfrm>
        <a:off x="20740" y="2244571"/>
        <a:ext cx="1650200" cy="383387"/>
      </dsp:txXfrm>
    </dsp:sp>
    <dsp:sp modelId="{6FF20A6E-F701-44E2-A68D-CADF354353D2}">
      <dsp:nvSpPr>
        <dsp:cNvPr id="0" name=""/>
        <dsp:cNvSpPr/>
      </dsp:nvSpPr>
      <dsp:spPr>
        <a:xfrm>
          <a:off x="0" y="2662831"/>
          <a:ext cx="1691680" cy="424867"/>
        </a:xfrm>
        <a:prstGeom prst="roundRect">
          <a:avLst/>
        </a:prstGeom>
        <a:solidFill>
          <a:schemeClr val="accen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Avaliação</a:t>
          </a:r>
          <a:endParaRPr lang="pt-BR" sz="1800" b="1" kern="1200" dirty="0">
            <a:solidFill>
              <a:srgbClr val="C00000"/>
            </a:solidFill>
          </a:endParaRPr>
        </a:p>
      </dsp:txBody>
      <dsp:txXfrm>
        <a:off x="20740" y="2683571"/>
        <a:ext cx="1650200" cy="383387"/>
      </dsp:txXfrm>
    </dsp:sp>
    <dsp:sp modelId="{6D581911-DDCB-4925-ACEA-3E374526FFEE}">
      <dsp:nvSpPr>
        <dsp:cNvPr id="0" name=""/>
        <dsp:cNvSpPr/>
      </dsp:nvSpPr>
      <dsp:spPr>
        <a:xfrm>
          <a:off x="0" y="310183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Conclusão</a:t>
          </a:r>
          <a:endParaRPr lang="pt-BR" sz="1800" b="1" kern="1200" dirty="0">
            <a:solidFill>
              <a:srgbClr val="C00000"/>
            </a:solidFill>
          </a:endParaRPr>
        </a:p>
      </dsp:txBody>
      <dsp:txXfrm>
        <a:off x="20740" y="3122572"/>
        <a:ext cx="1650200" cy="38338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9BB55-E78A-404C-9D64-178090E3561F}">
      <dsp:nvSpPr>
        <dsp:cNvPr id="0" name=""/>
        <dsp:cNvSpPr/>
      </dsp:nvSpPr>
      <dsp:spPr>
        <a:xfrm>
          <a:off x="0" y="163844"/>
          <a:ext cx="1691680" cy="452003"/>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Introdução</a:t>
          </a:r>
          <a:endParaRPr lang="pt-BR" sz="1800" kern="1200" dirty="0">
            <a:solidFill>
              <a:srgbClr val="C00000"/>
            </a:solidFill>
          </a:endParaRPr>
        </a:p>
      </dsp:txBody>
      <dsp:txXfrm>
        <a:off x="22065" y="185909"/>
        <a:ext cx="1647550" cy="407873"/>
      </dsp:txXfrm>
    </dsp:sp>
    <dsp:sp modelId="{D5323B0D-5FEA-44FD-8F0B-AAC1BB22FE62}">
      <dsp:nvSpPr>
        <dsp:cNvPr id="0" name=""/>
        <dsp:cNvSpPr/>
      </dsp:nvSpPr>
      <dsp:spPr>
        <a:xfrm>
          <a:off x="0" y="657317"/>
          <a:ext cx="1691680" cy="424867"/>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chemeClr val="accent1">
                  <a:lumMod val="75000"/>
                </a:schemeClr>
              </a:solidFill>
            </a:rPr>
            <a:t>Recursos</a:t>
          </a:r>
          <a:endParaRPr lang="pt-BR" sz="1800" kern="1200" dirty="0">
            <a:solidFill>
              <a:schemeClr val="accent1">
                <a:lumMod val="75000"/>
              </a:schemeClr>
            </a:solidFill>
          </a:endParaRPr>
        </a:p>
      </dsp:txBody>
      <dsp:txXfrm>
        <a:off x="20740" y="678057"/>
        <a:ext cx="1650200" cy="383387"/>
      </dsp:txXfrm>
    </dsp:sp>
    <dsp:sp modelId="{F4CACAD0-516D-46FE-82E6-CEA9A539331B}">
      <dsp:nvSpPr>
        <dsp:cNvPr id="0" name=""/>
        <dsp:cNvSpPr/>
      </dsp:nvSpPr>
      <dsp:spPr>
        <a:xfrm>
          <a:off x="0" y="104839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01</a:t>
          </a:r>
          <a:endParaRPr lang="pt-BR" sz="1800" b="1" kern="1200" dirty="0">
            <a:solidFill>
              <a:srgbClr val="C00000"/>
            </a:solidFill>
          </a:endParaRPr>
        </a:p>
      </dsp:txBody>
      <dsp:txXfrm>
        <a:off x="20740" y="1069132"/>
        <a:ext cx="1650200" cy="383387"/>
      </dsp:txXfrm>
    </dsp:sp>
    <dsp:sp modelId="{0C56B3F7-2AC9-4AB4-B197-8C530678272E}">
      <dsp:nvSpPr>
        <dsp:cNvPr id="0" name=""/>
        <dsp:cNvSpPr/>
      </dsp:nvSpPr>
      <dsp:spPr>
        <a:xfrm>
          <a:off x="0" y="1522857"/>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02</a:t>
          </a:r>
          <a:endParaRPr lang="pt-BR" sz="1800" b="1" kern="1200" dirty="0">
            <a:solidFill>
              <a:srgbClr val="C00000"/>
            </a:solidFill>
          </a:endParaRPr>
        </a:p>
      </dsp:txBody>
      <dsp:txXfrm>
        <a:off x="20740" y="1543597"/>
        <a:ext cx="1650200" cy="383387"/>
      </dsp:txXfrm>
    </dsp:sp>
    <dsp:sp modelId="{2396217A-93DC-4C00-A61F-632909C544D2}">
      <dsp:nvSpPr>
        <dsp:cNvPr id="0" name=""/>
        <dsp:cNvSpPr/>
      </dsp:nvSpPr>
      <dsp:spPr>
        <a:xfrm>
          <a:off x="0" y="1866309"/>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Processos</a:t>
          </a:r>
          <a:endParaRPr lang="pt-BR" sz="1800" b="1" kern="1200" dirty="0">
            <a:solidFill>
              <a:srgbClr val="C00000"/>
            </a:solidFill>
          </a:endParaRPr>
        </a:p>
      </dsp:txBody>
      <dsp:txXfrm>
        <a:off x="20740" y="1887049"/>
        <a:ext cx="1650200" cy="383387"/>
      </dsp:txXfrm>
    </dsp:sp>
    <dsp:sp modelId="{5FB464D7-403B-4C1F-AF1C-F5AD6A99D546}">
      <dsp:nvSpPr>
        <dsp:cNvPr id="0" name=""/>
        <dsp:cNvSpPr/>
      </dsp:nvSpPr>
      <dsp:spPr>
        <a:xfrm>
          <a:off x="0" y="2223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Tarefas</a:t>
          </a:r>
          <a:endParaRPr lang="pt-BR" sz="1800" b="1" kern="1200" dirty="0">
            <a:solidFill>
              <a:srgbClr val="C00000"/>
            </a:solidFill>
          </a:endParaRPr>
        </a:p>
      </dsp:txBody>
      <dsp:txXfrm>
        <a:off x="20740" y="2244571"/>
        <a:ext cx="1650200" cy="383387"/>
      </dsp:txXfrm>
    </dsp:sp>
    <dsp:sp modelId="{6FF20A6E-F701-44E2-A68D-CADF354353D2}">
      <dsp:nvSpPr>
        <dsp:cNvPr id="0" name=""/>
        <dsp:cNvSpPr/>
      </dsp:nvSpPr>
      <dsp:spPr>
        <a:xfrm>
          <a:off x="0" y="2662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Avaliação</a:t>
          </a:r>
          <a:endParaRPr lang="pt-BR" sz="1800" b="1" kern="1200" dirty="0">
            <a:solidFill>
              <a:srgbClr val="C00000"/>
            </a:solidFill>
          </a:endParaRPr>
        </a:p>
      </dsp:txBody>
      <dsp:txXfrm>
        <a:off x="20740" y="2683571"/>
        <a:ext cx="1650200" cy="383387"/>
      </dsp:txXfrm>
    </dsp:sp>
    <dsp:sp modelId="{6D581911-DDCB-4925-ACEA-3E374526FFEE}">
      <dsp:nvSpPr>
        <dsp:cNvPr id="0" name=""/>
        <dsp:cNvSpPr/>
      </dsp:nvSpPr>
      <dsp:spPr>
        <a:xfrm>
          <a:off x="0" y="3101832"/>
          <a:ext cx="1691680" cy="424867"/>
        </a:xfrm>
        <a:prstGeom prst="roundRect">
          <a:avLst/>
        </a:prstGeom>
        <a:solidFill>
          <a:schemeClr val="accen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Conclusão</a:t>
          </a:r>
          <a:endParaRPr lang="pt-BR" sz="1800" b="1" kern="1200" dirty="0">
            <a:solidFill>
              <a:srgbClr val="C00000"/>
            </a:solidFill>
          </a:endParaRPr>
        </a:p>
      </dsp:txBody>
      <dsp:txXfrm>
        <a:off x="20740" y="3122572"/>
        <a:ext cx="1650200" cy="3833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9BB55-E78A-404C-9D64-178090E3561F}">
      <dsp:nvSpPr>
        <dsp:cNvPr id="0" name=""/>
        <dsp:cNvSpPr/>
      </dsp:nvSpPr>
      <dsp:spPr>
        <a:xfrm>
          <a:off x="0" y="163844"/>
          <a:ext cx="1691680" cy="452003"/>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Introdução</a:t>
          </a:r>
          <a:endParaRPr lang="pt-BR" sz="1800" kern="1200" dirty="0">
            <a:solidFill>
              <a:srgbClr val="C00000"/>
            </a:solidFill>
          </a:endParaRPr>
        </a:p>
      </dsp:txBody>
      <dsp:txXfrm>
        <a:off x="22065" y="185909"/>
        <a:ext cx="1647550" cy="407873"/>
      </dsp:txXfrm>
    </dsp:sp>
    <dsp:sp modelId="{D5323B0D-5FEA-44FD-8F0B-AAC1BB22FE62}">
      <dsp:nvSpPr>
        <dsp:cNvPr id="0" name=""/>
        <dsp:cNvSpPr/>
      </dsp:nvSpPr>
      <dsp:spPr>
        <a:xfrm>
          <a:off x="0" y="657317"/>
          <a:ext cx="1691680" cy="424867"/>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chemeClr val="accent1">
                  <a:lumMod val="75000"/>
                </a:schemeClr>
              </a:solidFill>
            </a:rPr>
            <a:t>Recursos</a:t>
          </a:r>
          <a:endParaRPr lang="pt-BR" sz="1800" kern="1200" dirty="0">
            <a:solidFill>
              <a:schemeClr val="accent1">
                <a:lumMod val="75000"/>
              </a:schemeClr>
            </a:solidFill>
          </a:endParaRPr>
        </a:p>
      </dsp:txBody>
      <dsp:txXfrm>
        <a:off x="20740" y="678057"/>
        <a:ext cx="1650200" cy="383387"/>
      </dsp:txXfrm>
    </dsp:sp>
    <dsp:sp modelId="{F4CACAD0-516D-46FE-82E6-CEA9A539331B}">
      <dsp:nvSpPr>
        <dsp:cNvPr id="0" name=""/>
        <dsp:cNvSpPr/>
      </dsp:nvSpPr>
      <dsp:spPr>
        <a:xfrm>
          <a:off x="0" y="1048392"/>
          <a:ext cx="1691680" cy="424867"/>
        </a:xfrm>
        <a:prstGeom prst="roundRect">
          <a:avLst/>
        </a:prstGeom>
        <a:solidFill>
          <a:schemeClr val="accen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01</a:t>
          </a:r>
          <a:endParaRPr lang="pt-BR" sz="1800" b="1" kern="1200" dirty="0">
            <a:solidFill>
              <a:srgbClr val="C00000"/>
            </a:solidFill>
          </a:endParaRPr>
        </a:p>
      </dsp:txBody>
      <dsp:txXfrm>
        <a:off x="20740" y="1069132"/>
        <a:ext cx="1650200" cy="383387"/>
      </dsp:txXfrm>
    </dsp:sp>
    <dsp:sp modelId="{0C56B3F7-2AC9-4AB4-B197-8C530678272E}">
      <dsp:nvSpPr>
        <dsp:cNvPr id="0" name=""/>
        <dsp:cNvSpPr/>
      </dsp:nvSpPr>
      <dsp:spPr>
        <a:xfrm>
          <a:off x="0" y="1522857"/>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02</a:t>
          </a:r>
          <a:r>
            <a:rPr lang="pt-BR" sz="1800" b="1" kern="1200" dirty="0" smtClean="0">
              <a:solidFill>
                <a:srgbClr val="C00000"/>
              </a:solidFill>
            </a:rPr>
            <a:t>  </a:t>
          </a:r>
          <a:endParaRPr lang="pt-BR" sz="1800" b="1" kern="1200" dirty="0">
            <a:solidFill>
              <a:srgbClr val="C00000"/>
            </a:solidFill>
          </a:endParaRPr>
        </a:p>
      </dsp:txBody>
      <dsp:txXfrm>
        <a:off x="20740" y="1543597"/>
        <a:ext cx="1650200" cy="383387"/>
      </dsp:txXfrm>
    </dsp:sp>
    <dsp:sp modelId="{2396217A-93DC-4C00-A61F-632909C544D2}">
      <dsp:nvSpPr>
        <dsp:cNvPr id="0" name=""/>
        <dsp:cNvSpPr/>
      </dsp:nvSpPr>
      <dsp:spPr>
        <a:xfrm>
          <a:off x="0" y="1866309"/>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Processos</a:t>
          </a:r>
          <a:endParaRPr lang="pt-BR" sz="1800" b="1" kern="1200" dirty="0">
            <a:solidFill>
              <a:srgbClr val="C00000"/>
            </a:solidFill>
          </a:endParaRPr>
        </a:p>
      </dsp:txBody>
      <dsp:txXfrm>
        <a:off x="20740" y="1887049"/>
        <a:ext cx="1650200" cy="383387"/>
      </dsp:txXfrm>
    </dsp:sp>
    <dsp:sp modelId="{5FB464D7-403B-4C1F-AF1C-F5AD6A99D546}">
      <dsp:nvSpPr>
        <dsp:cNvPr id="0" name=""/>
        <dsp:cNvSpPr/>
      </dsp:nvSpPr>
      <dsp:spPr>
        <a:xfrm>
          <a:off x="0" y="2223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Tarefas</a:t>
          </a:r>
          <a:endParaRPr lang="pt-BR" sz="1800" b="1" kern="1200" dirty="0">
            <a:solidFill>
              <a:srgbClr val="C00000"/>
            </a:solidFill>
          </a:endParaRPr>
        </a:p>
      </dsp:txBody>
      <dsp:txXfrm>
        <a:off x="20740" y="2244571"/>
        <a:ext cx="1650200" cy="383387"/>
      </dsp:txXfrm>
    </dsp:sp>
    <dsp:sp modelId="{6FF20A6E-F701-44E2-A68D-CADF354353D2}">
      <dsp:nvSpPr>
        <dsp:cNvPr id="0" name=""/>
        <dsp:cNvSpPr/>
      </dsp:nvSpPr>
      <dsp:spPr>
        <a:xfrm>
          <a:off x="0" y="2662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Avaliação</a:t>
          </a:r>
          <a:endParaRPr lang="pt-BR" sz="1800" b="1" kern="1200" dirty="0">
            <a:solidFill>
              <a:srgbClr val="C00000"/>
            </a:solidFill>
          </a:endParaRPr>
        </a:p>
      </dsp:txBody>
      <dsp:txXfrm>
        <a:off x="20740" y="2683571"/>
        <a:ext cx="1650200" cy="383387"/>
      </dsp:txXfrm>
    </dsp:sp>
    <dsp:sp modelId="{6D581911-DDCB-4925-ACEA-3E374526FFEE}">
      <dsp:nvSpPr>
        <dsp:cNvPr id="0" name=""/>
        <dsp:cNvSpPr/>
      </dsp:nvSpPr>
      <dsp:spPr>
        <a:xfrm>
          <a:off x="0" y="310183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Conclusão</a:t>
          </a:r>
          <a:endParaRPr lang="pt-BR" sz="1800" b="1" kern="1200" dirty="0">
            <a:solidFill>
              <a:srgbClr val="C00000"/>
            </a:solidFill>
          </a:endParaRPr>
        </a:p>
      </dsp:txBody>
      <dsp:txXfrm>
        <a:off x="20740" y="3122572"/>
        <a:ext cx="1650200" cy="38338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9BB55-E78A-404C-9D64-178090E3561F}">
      <dsp:nvSpPr>
        <dsp:cNvPr id="0" name=""/>
        <dsp:cNvSpPr/>
      </dsp:nvSpPr>
      <dsp:spPr>
        <a:xfrm>
          <a:off x="0" y="163844"/>
          <a:ext cx="1691680" cy="452003"/>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Introdução</a:t>
          </a:r>
          <a:endParaRPr lang="pt-BR" sz="1800" kern="1200" dirty="0">
            <a:solidFill>
              <a:srgbClr val="C00000"/>
            </a:solidFill>
          </a:endParaRPr>
        </a:p>
      </dsp:txBody>
      <dsp:txXfrm>
        <a:off x="22065" y="185909"/>
        <a:ext cx="1647550" cy="407873"/>
      </dsp:txXfrm>
    </dsp:sp>
    <dsp:sp modelId="{D5323B0D-5FEA-44FD-8F0B-AAC1BB22FE62}">
      <dsp:nvSpPr>
        <dsp:cNvPr id="0" name=""/>
        <dsp:cNvSpPr/>
      </dsp:nvSpPr>
      <dsp:spPr>
        <a:xfrm>
          <a:off x="0" y="657317"/>
          <a:ext cx="1691680" cy="424867"/>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chemeClr val="accent1">
                  <a:lumMod val="75000"/>
                </a:schemeClr>
              </a:solidFill>
            </a:rPr>
            <a:t>Recursos</a:t>
          </a:r>
          <a:endParaRPr lang="pt-BR" sz="1800" kern="1200" dirty="0">
            <a:solidFill>
              <a:schemeClr val="accent1">
                <a:lumMod val="75000"/>
              </a:schemeClr>
            </a:solidFill>
          </a:endParaRPr>
        </a:p>
      </dsp:txBody>
      <dsp:txXfrm>
        <a:off x="20740" y="678057"/>
        <a:ext cx="1650200" cy="383387"/>
      </dsp:txXfrm>
    </dsp:sp>
    <dsp:sp modelId="{F4CACAD0-516D-46FE-82E6-CEA9A539331B}">
      <dsp:nvSpPr>
        <dsp:cNvPr id="0" name=""/>
        <dsp:cNvSpPr/>
      </dsp:nvSpPr>
      <dsp:spPr>
        <a:xfrm>
          <a:off x="0" y="104839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01</a:t>
          </a:r>
          <a:endParaRPr lang="pt-BR" sz="1800" b="1" kern="1200" dirty="0">
            <a:solidFill>
              <a:srgbClr val="C00000"/>
            </a:solidFill>
          </a:endParaRPr>
        </a:p>
      </dsp:txBody>
      <dsp:txXfrm>
        <a:off x="20740" y="1069132"/>
        <a:ext cx="1650200" cy="383387"/>
      </dsp:txXfrm>
    </dsp:sp>
    <dsp:sp modelId="{0C56B3F7-2AC9-4AB4-B197-8C530678272E}">
      <dsp:nvSpPr>
        <dsp:cNvPr id="0" name=""/>
        <dsp:cNvSpPr/>
      </dsp:nvSpPr>
      <dsp:spPr>
        <a:xfrm>
          <a:off x="0" y="1522857"/>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02</a:t>
          </a:r>
          <a:endParaRPr lang="pt-BR" sz="1800" b="1" kern="1200" dirty="0">
            <a:solidFill>
              <a:srgbClr val="C00000"/>
            </a:solidFill>
          </a:endParaRPr>
        </a:p>
      </dsp:txBody>
      <dsp:txXfrm>
        <a:off x="20740" y="1543597"/>
        <a:ext cx="1650200" cy="383387"/>
      </dsp:txXfrm>
    </dsp:sp>
    <dsp:sp modelId="{2396217A-93DC-4C00-A61F-632909C544D2}">
      <dsp:nvSpPr>
        <dsp:cNvPr id="0" name=""/>
        <dsp:cNvSpPr/>
      </dsp:nvSpPr>
      <dsp:spPr>
        <a:xfrm>
          <a:off x="0" y="1866309"/>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Processos</a:t>
          </a:r>
          <a:endParaRPr lang="pt-BR" sz="1800" b="1" kern="1200" dirty="0">
            <a:solidFill>
              <a:srgbClr val="C00000"/>
            </a:solidFill>
          </a:endParaRPr>
        </a:p>
      </dsp:txBody>
      <dsp:txXfrm>
        <a:off x="20740" y="1887049"/>
        <a:ext cx="1650200" cy="383387"/>
      </dsp:txXfrm>
    </dsp:sp>
    <dsp:sp modelId="{5FB464D7-403B-4C1F-AF1C-F5AD6A99D546}">
      <dsp:nvSpPr>
        <dsp:cNvPr id="0" name=""/>
        <dsp:cNvSpPr/>
      </dsp:nvSpPr>
      <dsp:spPr>
        <a:xfrm>
          <a:off x="0" y="223602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Tarefas</a:t>
          </a:r>
          <a:endParaRPr lang="pt-BR" sz="1800" b="1" kern="1200" dirty="0">
            <a:solidFill>
              <a:srgbClr val="C00000"/>
            </a:solidFill>
          </a:endParaRPr>
        </a:p>
      </dsp:txBody>
      <dsp:txXfrm>
        <a:off x="20740" y="2256762"/>
        <a:ext cx="1650200" cy="383387"/>
      </dsp:txXfrm>
    </dsp:sp>
    <dsp:sp modelId="{6FF20A6E-F701-44E2-A68D-CADF354353D2}">
      <dsp:nvSpPr>
        <dsp:cNvPr id="0" name=""/>
        <dsp:cNvSpPr/>
      </dsp:nvSpPr>
      <dsp:spPr>
        <a:xfrm>
          <a:off x="0" y="2662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Avaliação</a:t>
          </a:r>
          <a:endParaRPr lang="pt-BR" sz="1800" b="1" kern="1200" dirty="0">
            <a:solidFill>
              <a:srgbClr val="C00000"/>
            </a:solidFill>
          </a:endParaRPr>
        </a:p>
      </dsp:txBody>
      <dsp:txXfrm>
        <a:off x="20740" y="2683571"/>
        <a:ext cx="1650200" cy="383387"/>
      </dsp:txXfrm>
    </dsp:sp>
    <dsp:sp modelId="{6D581911-DDCB-4925-ACEA-3E374526FFEE}">
      <dsp:nvSpPr>
        <dsp:cNvPr id="0" name=""/>
        <dsp:cNvSpPr/>
      </dsp:nvSpPr>
      <dsp:spPr>
        <a:xfrm>
          <a:off x="0" y="310183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Conclusão</a:t>
          </a:r>
          <a:endParaRPr lang="pt-BR" sz="1800" b="1" kern="1200" dirty="0">
            <a:solidFill>
              <a:srgbClr val="C00000"/>
            </a:solidFill>
          </a:endParaRPr>
        </a:p>
      </dsp:txBody>
      <dsp:txXfrm>
        <a:off x="20740" y="3122572"/>
        <a:ext cx="1650200" cy="3833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9BB55-E78A-404C-9D64-178090E3561F}">
      <dsp:nvSpPr>
        <dsp:cNvPr id="0" name=""/>
        <dsp:cNvSpPr/>
      </dsp:nvSpPr>
      <dsp:spPr>
        <a:xfrm>
          <a:off x="0" y="163844"/>
          <a:ext cx="1691680" cy="452003"/>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Introdução</a:t>
          </a:r>
          <a:endParaRPr lang="pt-BR" sz="1800" kern="1200" dirty="0">
            <a:solidFill>
              <a:srgbClr val="C00000"/>
            </a:solidFill>
          </a:endParaRPr>
        </a:p>
      </dsp:txBody>
      <dsp:txXfrm>
        <a:off x="22065" y="185909"/>
        <a:ext cx="1647550" cy="407873"/>
      </dsp:txXfrm>
    </dsp:sp>
    <dsp:sp modelId="{D5323B0D-5FEA-44FD-8F0B-AAC1BB22FE62}">
      <dsp:nvSpPr>
        <dsp:cNvPr id="0" name=""/>
        <dsp:cNvSpPr/>
      </dsp:nvSpPr>
      <dsp:spPr>
        <a:xfrm>
          <a:off x="0" y="657317"/>
          <a:ext cx="1691680" cy="424867"/>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chemeClr val="accent1">
                  <a:lumMod val="75000"/>
                </a:schemeClr>
              </a:solidFill>
            </a:rPr>
            <a:t>Recursos</a:t>
          </a:r>
          <a:endParaRPr lang="pt-BR" sz="1800" kern="1200" dirty="0">
            <a:solidFill>
              <a:schemeClr val="accent1">
                <a:lumMod val="75000"/>
              </a:schemeClr>
            </a:solidFill>
          </a:endParaRPr>
        </a:p>
      </dsp:txBody>
      <dsp:txXfrm>
        <a:off x="20740" y="678057"/>
        <a:ext cx="1650200" cy="383387"/>
      </dsp:txXfrm>
    </dsp:sp>
    <dsp:sp modelId="{F4CACAD0-516D-46FE-82E6-CEA9A539331B}">
      <dsp:nvSpPr>
        <dsp:cNvPr id="0" name=""/>
        <dsp:cNvSpPr/>
      </dsp:nvSpPr>
      <dsp:spPr>
        <a:xfrm>
          <a:off x="0" y="104839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chemeClr val="accent1">
                  <a:lumMod val="75000"/>
                </a:schemeClr>
              </a:solidFill>
              <a:hlinkClick xmlns:r="http://schemas.openxmlformats.org/officeDocument/2006/relationships" r:id="" action="ppaction://hlinksldjump"/>
            </a:rPr>
            <a:t>Caso 01</a:t>
          </a:r>
          <a:endParaRPr lang="pt-BR" sz="1800" b="1" kern="1200" dirty="0">
            <a:solidFill>
              <a:schemeClr val="accent1">
                <a:lumMod val="75000"/>
              </a:schemeClr>
            </a:solidFill>
          </a:endParaRPr>
        </a:p>
      </dsp:txBody>
      <dsp:txXfrm>
        <a:off x="20740" y="1069132"/>
        <a:ext cx="1650200" cy="383387"/>
      </dsp:txXfrm>
    </dsp:sp>
    <dsp:sp modelId="{0C56B3F7-2AC9-4AB4-B197-8C530678272E}">
      <dsp:nvSpPr>
        <dsp:cNvPr id="0" name=""/>
        <dsp:cNvSpPr/>
      </dsp:nvSpPr>
      <dsp:spPr>
        <a:xfrm>
          <a:off x="0" y="1522857"/>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02</a:t>
          </a:r>
          <a:endParaRPr lang="pt-BR" sz="1800" b="1" kern="1200" dirty="0">
            <a:solidFill>
              <a:srgbClr val="C00000"/>
            </a:solidFill>
          </a:endParaRPr>
        </a:p>
      </dsp:txBody>
      <dsp:txXfrm>
        <a:off x="20740" y="1543597"/>
        <a:ext cx="1650200" cy="383387"/>
      </dsp:txXfrm>
    </dsp:sp>
    <dsp:sp modelId="{2396217A-93DC-4C00-A61F-632909C544D2}">
      <dsp:nvSpPr>
        <dsp:cNvPr id="0" name=""/>
        <dsp:cNvSpPr/>
      </dsp:nvSpPr>
      <dsp:spPr>
        <a:xfrm>
          <a:off x="0" y="1866309"/>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Processos</a:t>
          </a:r>
          <a:endParaRPr lang="pt-BR" sz="1800" b="1" kern="1200" dirty="0">
            <a:solidFill>
              <a:srgbClr val="C00000"/>
            </a:solidFill>
          </a:endParaRPr>
        </a:p>
      </dsp:txBody>
      <dsp:txXfrm>
        <a:off x="20740" y="1887049"/>
        <a:ext cx="1650200" cy="383387"/>
      </dsp:txXfrm>
    </dsp:sp>
    <dsp:sp modelId="{5FB464D7-403B-4C1F-AF1C-F5AD6A99D546}">
      <dsp:nvSpPr>
        <dsp:cNvPr id="0" name=""/>
        <dsp:cNvSpPr/>
      </dsp:nvSpPr>
      <dsp:spPr>
        <a:xfrm>
          <a:off x="0" y="2223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Tarefas</a:t>
          </a:r>
          <a:endParaRPr lang="pt-BR" sz="1800" b="1" kern="1200" dirty="0">
            <a:solidFill>
              <a:srgbClr val="C00000"/>
            </a:solidFill>
          </a:endParaRPr>
        </a:p>
      </dsp:txBody>
      <dsp:txXfrm>
        <a:off x="20740" y="2244571"/>
        <a:ext cx="1650200" cy="383387"/>
      </dsp:txXfrm>
    </dsp:sp>
    <dsp:sp modelId="{6FF20A6E-F701-44E2-A68D-CADF354353D2}">
      <dsp:nvSpPr>
        <dsp:cNvPr id="0" name=""/>
        <dsp:cNvSpPr/>
      </dsp:nvSpPr>
      <dsp:spPr>
        <a:xfrm>
          <a:off x="0" y="2662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Avaliação</a:t>
          </a:r>
          <a:endParaRPr lang="pt-BR" sz="1800" b="1" kern="1200" dirty="0">
            <a:solidFill>
              <a:srgbClr val="C00000"/>
            </a:solidFill>
          </a:endParaRPr>
        </a:p>
      </dsp:txBody>
      <dsp:txXfrm>
        <a:off x="20740" y="2683571"/>
        <a:ext cx="1650200" cy="383387"/>
      </dsp:txXfrm>
    </dsp:sp>
    <dsp:sp modelId="{6D581911-DDCB-4925-ACEA-3E374526FFEE}">
      <dsp:nvSpPr>
        <dsp:cNvPr id="0" name=""/>
        <dsp:cNvSpPr/>
      </dsp:nvSpPr>
      <dsp:spPr>
        <a:xfrm>
          <a:off x="0" y="310183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Conclusão</a:t>
          </a:r>
          <a:endParaRPr lang="pt-BR" sz="1800" b="1" kern="1200" dirty="0">
            <a:solidFill>
              <a:srgbClr val="C00000"/>
            </a:solidFill>
          </a:endParaRPr>
        </a:p>
      </dsp:txBody>
      <dsp:txXfrm>
        <a:off x="20740" y="3122572"/>
        <a:ext cx="1650200" cy="38338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9BB55-E78A-404C-9D64-178090E3561F}">
      <dsp:nvSpPr>
        <dsp:cNvPr id="0" name=""/>
        <dsp:cNvSpPr/>
      </dsp:nvSpPr>
      <dsp:spPr>
        <a:xfrm>
          <a:off x="0" y="163844"/>
          <a:ext cx="1691680" cy="452003"/>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Introdução</a:t>
          </a:r>
          <a:endParaRPr lang="pt-BR" sz="1800" kern="1200" dirty="0">
            <a:solidFill>
              <a:srgbClr val="C00000"/>
            </a:solidFill>
          </a:endParaRPr>
        </a:p>
      </dsp:txBody>
      <dsp:txXfrm>
        <a:off x="22065" y="185909"/>
        <a:ext cx="1647550" cy="407873"/>
      </dsp:txXfrm>
    </dsp:sp>
    <dsp:sp modelId="{D5323B0D-5FEA-44FD-8F0B-AAC1BB22FE62}">
      <dsp:nvSpPr>
        <dsp:cNvPr id="0" name=""/>
        <dsp:cNvSpPr/>
      </dsp:nvSpPr>
      <dsp:spPr>
        <a:xfrm>
          <a:off x="0" y="657317"/>
          <a:ext cx="1691680" cy="424867"/>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chemeClr val="accent1">
                  <a:lumMod val="75000"/>
                </a:schemeClr>
              </a:solidFill>
            </a:rPr>
            <a:t>Recursos</a:t>
          </a:r>
          <a:endParaRPr lang="pt-BR" sz="1800" kern="1200" dirty="0">
            <a:solidFill>
              <a:schemeClr val="accent1">
                <a:lumMod val="75000"/>
              </a:schemeClr>
            </a:solidFill>
          </a:endParaRPr>
        </a:p>
      </dsp:txBody>
      <dsp:txXfrm>
        <a:off x="20740" y="678057"/>
        <a:ext cx="1650200" cy="383387"/>
      </dsp:txXfrm>
    </dsp:sp>
    <dsp:sp modelId="{F4CACAD0-516D-46FE-82E6-CEA9A539331B}">
      <dsp:nvSpPr>
        <dsp:cNvPr id="0" name=""/>
        <dsp:cNvSpPr/>
      </dsp:nvSpPr>
      <dsp:spPr>
        <a:xfrm>
          <a:off x="0" y="104839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01</a:t>
          </a:r>
          <a:endParaRPr lang="pt-BR" sz="1800" b="1" kern="1200" dirty="0">
            <a:solidFill>
              <a:srgbClr val="C00000"/>
            </a:solidFill>
          </a:endParaRPr>
        </a:p>
      </dsp:txBody>
      <dsp:txXfrm>
        <a:off x="20740" y="1069132"/>
        <a:ext cx="1650200" cy="383387"/>
      </dsp:txXfrm>
    </dsp:sp>
    <dsp:sp modelId="{0C56B3F7-2AC9-4AB4-B197-8C530678272E}">
      <dsp:nvSpPr>
        <dsp:cNvPr id="0" name=""/>
        <dsp:cNvSpPr/>
      </dsp:nvSpPr>
      <dsp:spPr>
        <a:xfrm>
          <a:off x="0" y="1522857"/>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02</a:t>
          </a:r>
          <a:endParaRPr lang="pt-BR" sz="1800" b="1" kern="1200" dirty="0">
            <a:solidFill>
              <a:srgbClr val="C00000"/>
            </a:solidFill>
          </a:endParaRPr>
        </a:p>
      </dsp:txBody>
      <dsp:txXfrm>
        <a:off x="20740" y="1543597"/>
        <a:ext cx="1650200" cy="383387"/>
      </dsp:txXfrm>
    </dsp:sp>
    <dsp:sp modelId="{2396217A-93DC-4C00-A61F-632909C544D2}">
      <dsp:nvSpPr>
        <dsp:cNvPr id="0" name=""/>
        <dsp:cNvSpPr/>
      </dsp:nvSpPr>
      <dsp:spPr>
        <a:xfrm>
          <a:off x="0" y="1866309"/>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Processos</a:t>
          </a:r>
          <a:endParaRPr lang="pt-BR" sz="1800" b="1" kern="1200" dirty="0">
            <a:solidFill>
              <a:srgbClr val="C00000"/>
            </a:solidFill>
          </a:endParaRPr>
        </a:p>
      </dsp:txBody>
      <dsp:txXfrm>
        <a:off x="20740" y="1887049"/>
        <a:ext cx="1650200" cy="383387"/>
      </dsp:txXfrm>
    </dsp:sp>
    <dsp:sp modelId="{5FB464D7-403B-4C1F-AF1C-F5AD6A99D546}">
      <dsp:nvSpPr>
        <dsp:cNvPr id="0" name=""/>
        <dsp:cNvSpPr/>
      </dsp:nvSpPr>
      <dsp:spPr>
        <a:xfrm>
          <a:off x="0" y="2223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Tarefas</a:t>
          </a:r>
          <a:endParaRPr lang="pt-BR" sz="1800" b="1" kern="1200" dirty="0">
            <a:solidFill>
              <a:srgbClr val="C00000"/>
            </a:solidFill>
          </a:endParaRPr>
        </a:p>
      </dsp:txBody>
      <dsp:txXfrm>
        <a:off x="20740" y="2244571"/>
        <a:ext cx="1650200" cy="383387"/>
      </dsp:txXfrm>
    </dsp:sp>
    <dsp:sp modelId="{6FF20A6E-F701-44E2-A68D-CADF354353D2}">
      <dsp:nvSpPr>
        <dsp:cNvPr id="0" name=""/>
        <dsp:cNvSpPr/>
      </dsp:nvSpPr>
      <dsp:spPr>
        <a:xfrm>
          <a:off x="0" y="2662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Avaliação</a:t>
          </a:r>
          <a:endParaRPr lang="pt-BR" sz="1800" b="1" kern="1200" dirty="0">
            <a:solidFill>
              <a:srgbClr val="C00000"/>
            </a:solidFill>
          </a:endParaRPr>
        </a:p>
      </dsp:txBody>
      <dsp:txXfrm>
        <a:off x="20740" y="2683571"/>
        <a:ext cx="1650200" cy="383387"/>
      </dsp:txXfrm>
    </dsp:sp>
    <dsp:sp modelId="{6D581911-DDCB-4925-ACEA-3E374526FFEE}">
      <dsp:nvSpPr>
        <dsp:cNvPr id="0" name=""/>
        <dsp:cNvSpPr/>
      </dsp:nvSpPr>
      <dsp:spPr>
        <a:xfrm>
          <a:off x="0" y="310183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Conclusão</a:t>
          </a:r>
          <a:endParaRPr lang="pt-BR" sz="1800" b="1" kern="1200" dirty="0">
            <a:solidFill>
              <a:srgbClr val="C00000"/>
            </a:solidFill>
          </a:endParaRPr>
        </a:p>
      </dsp:txBody>
      <dsp:txXfrm>
        <a:off x="20740" y="3122572"/>
        <a:ext cx="1650200" cy="38338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9BB55-E78A-404C-9D64-178090E3561F}">
      <dsp:nvSpPr>
        <dsp:cNvPr id="0" name=""/>
        <dsp:cNvSpPr/>
      </dsp:nvSpPr>
      <dsp:spPr>
        <a:xfrm>
          <a:off x="0" y="163844"/>
          <a:ext cx="1691680" cy="452003"/>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Introdução</a:t>
          </a:r>
          <a:endParaRPr lang="pt-BR" sz="1800" kern="1200" dirty="0">
            <a:solidFill>
              <a:srgbClr val="C00000"/>
            </a:solidFill>
          </a:endParaRPr>
        </a:p>
      </dsp:txBody>
      <dsp:txXfrm>
        <a:off x="22065" y="185909"/>
        <a:ext cx="1647550" cy="407873"/>
      </dsp:txXfrm>
    </dsp:sp>
    <dsp:sp modelId="{D5323B0D-5FEA-44FD-8F0B-AAC1BB22FE62}">
      <dsp:nvSpPr>
        <dsp:cNvPr id="0" name=""/>
        <dsp:cNvSpPr/>
      </dsp:nvSpPr>
      <dsp:spPr>
        <a:xfrm>
          <a:off x="0" y="657317"/>
          <a:ext cx="1691680" cy="424867"/>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chemeClr val="accent1">
                  <a:lumMod val="75000"/>
                </a:schemeClr>
              </a:solidFill>
            </a:rPr>
            <a:t>Recursos</a:t>
          </a:r>
          <a:endParaRPr lang="pt-BR" sz="1800" kern="1200" dirty="0">
            <a:solidFill>
              <a:schemeClr val="accent1">
                <a:lumMod val="75000"/>
              </a:schemeClr>
            </a:solidFill>
          </a:endParaRPr>
        </a:p>
      </dsp:txBody>
      <dsp:txXfrm>
        <a:off x="20740" y="678057"/>
        <a:ext cx="1650200" cy="383387"/>
      </dsp:txXfrm>
    </dsp:sp>
    <dsp:sp modelId="{F4CACAD0-516D-46FE-82E6-CEA9A539331B}">
      <dsp:nvSpPr>
        <dsp:cNvPr id="0" name=""/>
        <dsp:cNvSpPr/>
      </dsp:nvSpPr>
      <dsp:spPr>
        <a:xfrm>
          <a:off x="0" y="104839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01</a:t>
          </a:r>
          <a:endParaRPr lang="pt-BR" sz="1800" b="1" kern="1200" dirty="0">
            <a:solidFill>
              <a:srgbClr val="C00000"/>
            </a:solidFill>
          </a:endParaRPr>
        </a:p>
      </dsp:txBody>
      <dsp:txXfrm>
        <a:off x="20740" y="1069132"/>
        <a:ext cx="1650200" cy="383387"/>
      </dsp:txXfrm>
    </dsp:sp>
    <dsp:sp modelId="{0C56B3F7-2AC9-4AB4-B197-8C530678272E}">
      <dsp:nvSpPr>
        <dsp:cNvPr id="0" name=""/>
        <dsp:cNvSpPr/>
      </dsp:nvSpPr>
      <dsp:spPr>
        <a:xfrm>
          <a:off x="0" y="1522857"/>
          <a:ext cx="1691680" cy="424867"/>
        </a:xfrm>
        <a:prstGeom prst="roundRect">
          <a:avLst/>
        </a:prstGeom>
        <a:solidFill>
          <a:schemeClr val="accen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02</a:t>
          </a:r>
          <a:endParaRPr lang="pt-BR" sz="1800" b="1" kern="1200" dirty="0">
            <a:solidFill>
              <a:srgbClr val="C00000"/>
            </a:solidFill>
          </a:endParaRPr>
        </a:p>
      </dsp:txBody>
      <dsp:txXfrm>
        <a:off x="20740" y="1543597"/>
        <a:ext cx="1650200" cy="383387"/>
      </dsp:txXfrm>
    </dsp:sp>
    <dsp:sp modelId="{2396217A-93DC-4C00-A61F-632909C544D2}">
      <dsp:nvSpPr>
        <dsp:cNvPr id="0" name=""/>
        <dsp:cNvSpPr/>
      </dsp:nvSpPr>
      <dsp:spPr>
        <a:xfrm>
          <a:off x="0" y="1866309"/>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Processos</a:t>
          </a:r>
          <a:endParaRPr lang="pt-BR" sz="1800" b="1" kern="1200" dirty="0">
            <a:solidFill>
              <a:srgbClr val="C00000"/>
            </a:solidFill>
          </a:endParaRPr>
        </a:p>
      </dsp:txBody>
      <dsp:txXfrm>
        <a:off x="20740" y="1887049"/>
        <a:ext cx="1650200" cy="383387"/>
      </dsp:txXfrm>
    </dsp:sp>
    <dsp:sp modelId="{5FB464D7-403B-4C1F-AF1C-F5AD6A99D546}">
      <dsp:nvSpPr>
        <dsp:cNvPr id="0" name=""/>
        <dsp:cNvSpPr/>
      </dsp:nvSpPr>
      <dsp:spPr>
        <a:xfrm>
          <a:off x="0" y="2223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Tarefas</a:t>
          </a:r>
          <a:endParaRPr lang="pt-BR" sz="1800" b="1" kern="1200" dirty="0">
            <a:solidFill>
              <a:srgbClr val="C00000"/>
            </a:solidFill>
          </a:endParaRPr>
        </a:p>
      </dsp:txBody>
      <dsp:txXfrm>
        <a:off x="20740" y="2244571"/>
        <a:ext cx="1650200" cy="383387"/>
      </dsp:txXfrm>
    </dsp:sp>
    <dsp:sp modelId="{6FF20A6E-F701-44E2-A68D-CADF354353D2}">
      <dsp:nvSpPr>
        <dsp:cNvPr id="0" name=""/>
        <dsp:cNvSpPr/>
      </dsp:nvSpPr>
      <dsp:spPr>
        <a:xfrm>
          <a:off x="0" y="2662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Avaliação</a:t>
          </a:r>
          <a:endParaRPr lang="pt-BR" sz="1800" b="1" kern="1200" dirty="0">
            <a:solidFill>
              <a:srgbClr val="C00000"/>
            </a:solidFill>
          </a:endParaRPr>
        </a:p>
      </dsp:txBody>
      <dsp:txXfrm>
        <a:off x="20740" y="2683571"/>
        <a:ext cx="1650200" cy="383387"/>
      </dsp:txXfrm>
    </dsp:sp>
    <dsp:sp modelId="{6D581911-DDCB-4925-ACEA-3E374526FFEE}">
      <dsp:nvSpPr>
        <dsp:cNvPr id="0" name=""/>
        <dsp:cNvSpPr/>
      </dsp:nvSpPr>
      <dsp:spPr>
        <a:xfrm>
          <a:off x="0" y="310183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Conclusão</a:t>
          </a:r>
          <a:endParaRPr lang="pt-BR" sz="1800" b="1" kern="1200" dirty="0">
            <a:solidFill>
              <a:srgbClr val="C00000"/>
            </a:solidFill>
          </a:endParaRPr>
        </a:p>
      </dsp:txBody>
      <dsp:txXfrm>
        <a:off x="20740" y="3122572"/>
        <a:ext cx="1650200" cy="38338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9BB55-E78A-404C-9D64-178090E3561F}">
      <dsp:nvSpPr>
        <dsp:cNvPr id="0" name=""/>
        <dsp:cNvSpPr/>
      </dsp:nvSpPr>
      <dsp:spPr>
        <a:xfrm>
          <a:off x="0" y="163844"/>
          <a:ext cx="1691680" cy="452003"/>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Introdução</a:t>
          </a:r>
          <a:endParaRPr lang="pt-BR" sz="1800" kern="1200" dirty="0">
            <a:solidFill>
              <a:srgbClr val="C00000"/>
            </a:solidFill>
          </a:endParaRPr>
        </a:p>
      </dsp:txBody>
      <dsp:txXfrm>
        <a:off x="22065" y="185909"/>
        <a:ext cx="1647550" cy="407873"/>
      </dsp:txXfrm>
    </dsp:sp>
    <dsp:sp modelId="{D5323B0D-5FEA-44FD-8F0B-AAC1BB22FE62}">
      <dsp:nvSpPr>
        <dsp:cNvPr id="0" name=""/>
        <dsp:cNvSpPr/>
      </dsp:nvSpPr>
      <dsp:spPr>
        <a:xfrm>
          <a:off x="0" y="657317"/>
          <a:ext cx="1691680" cy="424867"/>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chemeClr val="accent1">
                  <a:lumMod val="75000"/>
                </a:schemeClr>
              </a:solidFill>
            </a:rPr>
            <a:t>Recursos</a:t>
          </a:r>
          <a:endParaRPr lang="pt-BR" sz="1800" kern="1200" dirty="0">
            <a:solidFill>
              <a:schemeClr val="accent1">
                <a:lumMod val="75000"/>
              </a:schemeClr>
            </a:solidFill>
          </a:endParaRPr>
        </a:p>
      </dsp:txBody>
      <dsp:txXfrm>
        <a:off x="20740" y="678057"/>
        <a:ext cx="1650200" cy="383387"/>
      </dsp:txXfrm>
    </dsp:sp>
    <dsp:sp modelId="{F4CACAD0-516D-46FE-82E6-CEA9A539331B}">
      <dsp:nvSpPr>
        <dsp:cNvPr id="0" name=""/>
        <dsp:cNvSpPr/>
      </dsp:nvSpPr>
      <dsp:spPr>
        <a:xfrm>
          <a:off x="0" y="104839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01</a:t>
          </a:r>
          <a:endParaRPr lang="pt-BR" sz="1800" b="1" kern="1200" dirty="0">
            <a:solidFill>
              <a:srgbClr val="C00000"/>
            </a:solidFill>
          </a:endParaRPr>
        </a:p>
      </dsp:txBody>
      <dsp:txXfrm>
        <a:off x="20740" y="1069132"/>
        <a:ext cx="1650200" cy="383387"/>
      </dsp:txXfrm>
    </dsp:sp>
    <dsp:sp modelId="{0C56B3F7-2AC9-4AB4-B197-8C530678272E}">
      <dsp:nvSpPr>
        <dsp:cNvPr id="0" name=""/>
        <dsp:cNvSpPr/>
      </dsp:nvSpPr>
      <dsp:spPr>
        <a:xfrm>
          <a:off x="0" y="1522857"/>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02</a:t>
          </a:r>
          <a:endParaRPr lang="pt-BR" sz="1800" b="1" kern="1200" dirty="0">
            <a:solidFill>
              <a:srgbClr val="C00000"/>
            </a:solidFill>
          </a:endParaRPr>
        </a:p>
      </dsp:txBody>
      <dsp:txXfrm>
        <a:off x="20740" y="1543597"/>
        <a:ext cx="1650200" cy="383387"/>
      </dsp:txXfrm>
    </dsp:sp>
    <dsp:sp modelId="{2396217A-93DC-4C00-A61F-632909C544D2}">
      <dsp:nvSpPr>
        <dsp:cNvPr id="0" name=""/>
        <dsp:cNvSpPr/>
      </dsp:nvSpPr>
      <dsp:spPr>
        <a:xfrm>
          <a:off x="0" y="1866309"/>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Processos</a:t>
          </a:r>
          <a:endParaRPr lang="pt-BR" sz="1800" b="1" kern="1200" dirty="0">
            <a:solidFill>
              <a:srgbClr val="C00000"/>
            </a:solidFill>
          </a:endParaRPr>
        </a:p>
      </dsp:txBody>
      <dsp:txXfrm>
        <a:off x="20740" y="1887049"/>
        <a:ext cx="1650200" cy="383387"/>
      </dsp:txXfrm>
    </dsp:sp>
    <dsp:sp modelId="{5FB464D7-403B-4C1F-AF1C-F5AD6A99D546}">
      <dsp:nvSpPr>
        <dsp:cNvPr id="0" name=""/>
        <dsp:cNvSpPr/>
      </dsp:nvSpPr>
      <dsp:spPr>
        <a:xfrm>
          <a:off x="0" y="2223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Tarefas</a:t>
          </a:r>
          <a:endParaRPr lang="pt-BR" sz="1800" b="1" kern="1200" dirty="0">
            <a:solidFill>
              <a:srgbClr val="C00000"/>
            </a:solidFill>
          </a:endParaRPr>
        </a:p>
      </dsp:txBody>
      <dsp:txXfrm>
        <a:off x="20740" y="2244571"/>
        <a:ext cx="1650200" cy="383387"/>
      </dsp:txXfrm>
    </dsp:sp>
    <dsp:sp modelId="{6FF20A6E-F701-44E2-A68D-CADF354353D2}">
      <dsp:nvSpPr>
        <dsp:cNvPr id="0" name=""/>
        <dsp:cNvSpPr/>
      </dsp:nvSpPr>
      <dsp:spPr>
        <a:xfrm>
          <a:off x="0" y="2662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Avaliação</a:t>
          </a:r>
          <a:endParaRPr lang="pt-BR" sz="1800" b="1" kern="1200" dirty="0">
            <a:solidFill>
              <a:srgbClr val="C00000"/>
            </a:solidFill>
          </a:endParaRPr>
        </a:p>
      </dsp:txBody>
      <dsp:txXfrm>
        <a:off x="20740" y="2683571"/>
        <a:ext cx="1650200" cy="383387"/>
      </dsp:txXfrm>
    </dsp:sp>
    <dsp:sp modelId="{6D581911-DDCB-4925-ACEA-3E374526FFEE}">
      <dsp:nvSpPr>
        <dsp:cNvPr id="0" name=""/>
        <dsp:cNvSpPr/>
      </dsp:nvSpPr>
      <dsp:spPr>
        <a:xfrm>
          <a:off x="0" y="310183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Conclusão</a:t>
          </a:r>
          <a:endParaRPr lang="pt-BR" sz="1800" b="1" kern="1200" dirty="0">
            <a:solidFill>
              <a:srgbClr val="C00000"/>
            </a:solidFill>
          </a:endParaRPr>
        </a:p>
      </dsp:txBody>
      <dsp:txXfrm>
        <a:off x="20740" y="3122572"/>
        <a:ext cx="1650200" cy="38338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9BB55-E78A-404C-9D64-178090E3561F}">
      <dsp:nvSpPr>
        <dsp:cNvPr id="0" name=""/>
        <dsp:cNvSpPr/>
      </dsp:nvSpPr>
      <dsp:spPr>
        <a:xfrm>
          <a:off x="0" y="163844"/>
          <a:ext cx="1691680" cy="452003"/>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Introdução</a:t>
          </a:r>
          <a:endParaRPr lang="pt-BR" sz="1800" kern="1200" dirty="0">
            <a:solidFill>
              <a:srgbClr val="C00000"/>
            </a:solidFill>
          </a:endParaRPr>
        </a:p>
      </dsp:txBody>
      <dsp:txXfrm>
        <a:off x="22065" y="185909"/>
        <a:ext cx="1647550" cy="407873"/>
      </dsp:txXfrm>
    </dsp:sp>
    <dsp:sp modelId="{D5323B0D-5FEA-44FD-8F0B-AAC1BB22FE62}">
      <dsp:nvSpPr>
        <dsp:cNvPr id="0" name=""/>
        <dsp:cNvSpPr/>
      </dsp:nvSpPr>
      <dsp:spPr>
        <a:xfrm>
          <a:off x="0" y="657317"/>
          <a:ext cx="1691680" cy="424867"/>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chemeClr val="accent1">
                  <a:lumMod val="75000"/>
                </a:schemeClr>
              </a:solidFill>
            </a:rPr>
            <a:t>Recursos</a:t>
          </a:r>
          <a:endParaRPr lang="pt-BR" sz="1800" kern="1200" dirty="0">
            <a:solidFill>
              <a:schemeClr val="accent1">
                <a:lumMod val="75000"/>
              </a:schemeClr>
            </a:solidFill>
          </a:endParaRPr>
        </a:p>
      </dsp:txBody>
      <dsp:txXfrm>
        <a:off x="20740" y="678057"/>
        <a:ext cx="1650200" cy="383387"/>
      </dsp:txXfrm>
    </dsp:sp>
    <dsp:sp modelId="{F4CACAD0-516D-46FE-82E6-CEA9A539331B}">
      <dsp:nvSpPr>
        <dsp:cNvPr id="0" name=""/>
        <dsp:cNvSpPr/>
      </dsp:nvSpPr>
      <dsp:spPr>
        <a:xfrm>
          <a:off x="0" y="104839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01</a:t>
          </a:r>
          <a:endParaRPr lang="pt-BR" sz="1800" b="1" kern="1200" dirty="0">
            <a:solidFill>
              <a:srgbClr val="C00000"/>
            </a:solidFill>
          </a:endParaRPr>
        </a:p>
      </dsp:txBody>
      <dsp:txXfrm>
        <a:off x="20740" y="1069132"/>
        <a:ext cx="1650200" cy="383387"/>
      </dsp:txXfrm>
    </dsp:sp>
    <dsp:sp modelId="{0C56B3F7-2AC9-4AB4-B197-8C530678272E}">
      <dsp:nvSpPr>
        <dsp:cNvPr id="0" name=""/>
        <dsp:cNvSpPr/>
      </dsp:nvSpPr>
      <dsp:spPr>
        <a:xfrm>
          <a:off x="0" y="1522857"/>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02</a:t>
          </a:r>
          <a:endParaRPr lang="pt-BR" sz="1800" b="1" kern="1200" dirty="0">
            <a:solidFill>
              <a:srgbClr val="C00000"/>
            </a:solidFill>
          </a:endParaRPr>
        </a:p>
      </dsp:txBody>
      <dsp:txXfrm>
        <a:off x="20740" y="1543597"/>
        <a:ext cx="1650200" cy="383387"/>
      </dsp:txXfrm>
    </dsp:sp>
    <dsp:sp modelId="{2396217A-93DC-4C00-A61F-632909C544D2}">
      <dsp:nvSpPr>
        <dsp:cNvPr id="0" name=""/>
        <dsp:cNvSpPr/>
      </dsp:nvSpPr>
      <dsp:spPr>
        <a:xfrm>
          <a:off x="0" y="1866309"/>
          <a:ext cx="1691680" cy="424867"/>
        </a:xfrm>
        <a:prstGeom prst="roundRect">
          <a:avLst/>
        </a:prstGeom>
        <a:solidFill>
          <a:schemeClr val="accen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Processos</a:t>
          </a:r>
          <a:endParaRPr lang="pt-BR" sz="1800" b="1" kern="1200" dirty="0">
            <a:solidFill>
              <a:srgbClr val="C00000"/>
            </a:solidFill>
          </a:endParaRPr>
        </a:p>
      </dsp:txBody>
      <dsp:txXfrm>
        <a:off x="20740" y="1887049"/>
        <a:ext cx="1650200" cy="383387"/>
      </dsp:txXfrm>
    </dsp:sp>
    <dsp:sp modelId="{5FB464D7-403B-4C1F-AF1C-F5AD6A99D546}">
      <dsp:nvSpPr>
        <dsp:cNvPr id="0" name=""/>
        <dsp:cNvSpPr/>
      </dsp:nvSpPr>
      <dsp:spPr>
        <a:xfrm>
          <a:off x="0" y="2223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Tarefas</a:t>
          </a:r>
          <a:endParaRPr lang="pt-BR" sz="1800" b="1" kern="1200" dirty="0">
            <a:solidFill>
              <a:srgbClr val="C00000"/>
            </a:solidFill>
          </a:endParaRPr>
        </a:p>
      </dsp:txBody>
      <dsp:txXfrm>
        <a:off x="20740" y="2244571"/>
        <a:ext cx="1650200" cy="383387"/>
      </dsp:txXfrm>
    </dsp:sp>
    <dsp:sp modelId="{6FF20A6E-F701-44E2-A68D-CADF354353D2}">
      <dsp:nvSpPr>
        <dsp:cNvPr id="0" name=""/>
        <dsp:cNvSpPr/>
      </dsp:nvSpPr>
      <dsp:spPr>
        <a:xfrm>
          <a:off x="0" y="2662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Avaliação</a:t>
          </a:r>
          <a:endParaRPr lang="pt-BR" sz="1800" b="1" kern="1200" dirty="0">
            <a:solidFill>
              <a:srgbClr val="C00000"/>
            </a:solidFill>
          </a:endParaRPr>
        </a:p>
      </dsp:txBody>
      <dsp:txXfrm>
        <a:off x="20740" y="2683571"/>
        <a:ext cx="1650200" cy="383387"/>
      </dsp:txXfrm>
    </dsp:sp>
    <dsp:sp modelId="{6D581911-DDCB-4925-ACEA-3E374526FFEE}">
      <dsp:nvSpPr>
        <dsp:cNvPr id="0" name=""/>
        <dsp:cNvSpPr/>
      </dsp:nvSpPr>
      <dsp:spPr>
        <a:xfrm>
          <a:off x="0" y="310183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Conclusão</a:t>
          </a:r>
          <a:endParaRPr lang="pt-BR" sz="1800" b="1" kern="1200" dirty="0">
            <a:solidFill>
              <a:srgbClr val="C00000"/>
            </a:solidFill>
          </a:endParaRPr>
        </a:p>
      </dsp:txBody>
      <dsp:txXfrm>
        <a:off x="20740" y="3122572"/>
        <a:ext cx="1650200" cy="38338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9BB55-E78A-404C-9D64-178090E3561F}">
      <dsp:nvSpPr>
        <dsp:cNvPr id="0" name=""/>
        <dsp:cNvSpPr/>
      </dsp:nvSpPr>
      <dsp:spPr>
        <a:xfrm>
          <a:off x="0" y="163844"/>
          <a:ext cx="1691680" cy="452003"/>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Introdução</a:t>
          </a:r>
          <a:endParaRPr lang="pt-BR" sz="1800" kern="1200" dirty="0">
            <a:solidFill>
              <a:srgbClr val="C00000"/>
            </a:solidFill>
          </a:endParaRPr>
        </a:p>
      </dsp:txBody>
      <dsp:txXfrm>
        <a:off x="22065" y="185909"/>
        <a:ext cx="1647550" cy="407873"/>
      </dsp:txXfrm>
    </dsp:sp>
    <dsp:sp modelId="{D5323B0D-5FEA-44FD-8F0B-AAC1BB22FE62}">
      <dsp:nvSpPr>
        <dsp:cNvPr id="0" name=""/>
        <dsp:cNvSpPr/>
      </dsp:nvSpPr>
      <dsp:spPr>
        <a:xfrm>
          <a:off x="0" y="657317"/>
          <a:ext cx="1691680" cy="424867"/>
        </a:xfrm>
        <a:prstGeom prst="roundRect">
          <a:avLst/>
        </a:prstGeom>
        <a:solidFill>
          <a:schemeClr val="bg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chemeClr val="accent1">
                  <a:lumMod val="75000"/>
                </a:schemeClr>
              </a:solidFill>
            </a:rPr>
            <a:t>Recursos</a:t>
          </a:r>
          <a:endParaRPr lang="pt-BR" sz="1800" kern="1200" dirty="0">
            <a:solidFill>
              <a:schemeClr val="accent1">
                <a:lumMod val="75000"/>
              </a:schemeClr>
            </a:solidFill>
          </a:endParaRPr>
        </a:p>
      </dsp:txBody>
      <dsp:txXfrm>
        <a:off x="20740" y="678057"/>
        <a:ext cx="1650200" cy="383387"/>
      </dsp:txXfrm>
    </dsp:sp>
    <dsp:sp modelId="{F4CACAD0-516D-46FE-82E6-CEA9A539331B}">
      <dsp:nvSpPr>
        <dsp:cNvPr id="0" name=""/>
        <dsp:cNvSpPr/>
      </dsp:nvSpPr>
      <dsp:spPr>
        <a:xfrm>
          <a:off x="0" y="104839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01</a:t>
          </a:r>
          <a:endParaRPr lang="pt-BR" sz="1800" b="1" kern="1200" dirty="0">
            <a:solidFill>
              <a:srgbClr val="C00000"/>
            </a:solidFill>
          </a:endParaRPr>
        </a:p>
      </dsp:txBody>
      <dsp:txXfrm>
        <a:off x="20740" y="1069132"/>
        <a:ext cx="1650200" cy="383387"/>
      </dsp:txXfrm>
    </dsp:sp>
    <dsp:sp modelId="{0C56B3F7-2AC9-4AB4-B197-8C530678272E}">
      <dsp:nvSpPr>
        <dsp:cNvPr id="0" name=""/>
        <dsp:cNvSpPr/>
      </dsp:nvSpPr>
      <dsp:spPr>
        <a:xfrm>
          <a:off x="0" y="1522857"/>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Caso 02</a:t>
          </a:r>
          <a:endParaRPr lang="pt-BR" sz="1800" b="1" kern="1200" dirty="0">
            <a:solidFill>
              <a:srgbClr val="C00000"/>
            </a:solidFill>
          </a:endParaRPr>
        </a:p>
      </dsp:txBody>
      <dsp:txXfrm>
        <a:off x="20740" y="1543597"/>
        <a:ext cx="1650200" cy="383387"/>
      </dsp:txXfrm>
    </dsp:sp>
    <dsp:sp modelId="{2396217A-93DC-4C00-A61F-632909C544D2}">
      <dsp:nvSpPr>
        <dsp:cNvPr id="0" name=""/>
        <dsp:cNvSpPr/>
      </dsp:nvSpPr>
      <dsp:spPr>
        <a:xfrm>
          <a:off x="0" y="1866309"/>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Processos</a:t>
          </a:r>
          <a:endParaRPr lang="pt-BR" sz="1800" b="1" kern="1200" dirty="0">
            <a:solidFill>
              <a:srgbClr val="C00000"/>
            </a:solidFill>
          </a:endParaRPr>
        </a:p>
      </dsp:txBody>
      <dsp:txXfrm>
        <a:off x="20740" y="1887049"/>
        <a:ext cx="1650200" cy="383387"/>
      </dsp:txXfrm>
    </dsp:sp>
    <dsp:sp modelId="{5FB464D7-403B-4C1F-AF1C-F5AD6A99D546}">
      <dsp:nvSpPr>
        <dsp:cNvPr id="0" name=""/>
        <dsp:cNvSpPr/>
      </dsp:nvSpPr>
      <dsp:spPr>
        <a:xfrm>
          <a:off x="0" y="2223831"/>
          <a:ext cx="1691680" cy="424867"/>
        </a:xfrm>
        <a:prstGeom prst="roundRect">
          <a:avLst/>
        </a:prstGeom>
        <a:solidFill>
          <a:schemeClr val="accen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Tarefas</a:t>
          </a:r>
          <a:endParaRPr lang="pt-BR" sz="1800" b="1" kern="1200" dirty="0">
            <a:solidFill>
              <a:srgbClr val="C00000"/>
            </a:solidFill>
          </a:endParaRPr>
        </a:p>
      </dsp:txBody>
      <dsp:txXfrm>
        <a:off x="20740" y="2244571"/>
        <a:ext cx="1650200" cy="383387"/>
      </dsp:txXfrm>
    </dsp:sp>
    <dsp:sp modelId="{6FF20A6E-F701-44E2-A68D-CADF354353D2}">
      <dsp:nvSpPr>
        <dsp:cNvPr id="0" name=""/>
        <dsp:cNvSpPr/>
      </dsp:nvSpPr>
      <dsp:spPr>
        <a:xfrm>
          <a:off x="0" y="2662831"/>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Avaliação</a:t>
          </a:r>
          <a:endParaRPr lang="pt-BR" sz="1800" b="1" kern="1200" dirty="0">
            <a:solidFill>
              <a:srgbClr val="C00000"/>
            </a:solidFill>
          </a:endParaRPr>
        </a:p>
      </dsp:txBody>
      <dsp:txXfrm>
        <a:off x="20740" y="2683571"/>
        <a:ext cx="1650200" cy="383387"/>
      </dsp:txXfrm>
    </dsp:sp>
    <dsp:sp modelId="{6D581911-DDCB-4925-ACEA-3E374526FFEE}">
      <dsp:nvSpPr>
        <dsp:cNvPr id="0" name=""/>
        <dsp:cNvSpPr/>
      </dsp:nvSpPr>
      <dsp:spPr>
        <a:xfrm>
          <a:off x="0" y="3101832"/>
          <a:ext cx="1691680" cy="424867"/>
        </a:xfrm>
        <a:prstGeom prst="roundRect">
          <a:avLst/>
        </a:prstGeom>
        <a:solidFill>
          <a:schemeClr val="lt1"/>
        </a:solidFill>
        <a:ln w="12700" cap="flat" cmpd="sng" algn="ctr">
          <a:solidFill>
            <a:schemeClr val="dk1"/>
          </a:solidFill>
          <a:prstDash val="solid"/>
          <a:miter lim="800000"/>
        </a:ln>
        <a:effectLst/>
        <a:scene3d>
          <a:camera prst="orthographicFront"/>
          <a:lightRig rig="threePt" dir="t">
            <a:rot lat="0" lon="0" rev="7500000"/>
          </a:lightRig>
        </a:scene3d>
        <a:sp3d/>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r" defTabSz="800100" rtl="0">
            <a:lnSpc>
              <a:spcPct val="90000"/>
            </a:lnSpc>
            <a:spcBef>
              <a:spcPct val="0"/>
            </a:spcBef>
            <a:spcAft>
              <a:spcPct val="35000"/>
            </a:spcAft>
          </a:pPr>
          <a:r>
            <a:rPr lang="pt-BR" sz="1800" b="1" kern="1200" dirty="0" smtClean="0">
              <a:solidFill>
                <a:srgbClr val="C00000"/>
              </a:solidFill>
              <a:hlinkClick xmlns:r="http://schemas.openxmlformats.org/officeDocument/2006/relationships" r:id="" action="ppaction://hlinksldjump"/>
            </a:rPr>
            <a:t>Conclusão</a:t>
          </a:r>
          <a:endParaRPr lang="pt-BR" sz="1800" b="1" kern="1200" dirty="0">
            <a:solidFill>
              <a:srgbClr val="C00000"/>
            </a:solidFill>
          </a:endParaRPr>
        </a:p>
      </dsp:txBody>
      <dsp:txXfrm>
        <a:off x="20740" y="3122572"/>
        <a:ext cx="1650200" cy="38338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687782-7D53-4E8D-8875-1B50BB68BA69}" type="datetimeFigureOut">
              <a:rPr lang="pt-BR" smtClean="0"/>
              <a:t>17/12/2014</a:t>
            </a:fld>
            <a:endParaRPr lang="pt-BR"/>
          </a:p>
        </p:txBody>
      </p:sp>
      <p:sp>
        <p:nvSpPr>
          <p:cNvPr id="4" name="Espaço Reservado para Rodap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AD7C5F-831A-4FEB-8F4E-CD7451CC014B}" type="slidenum">
              <a:rPr lang="pt-BR" smtClean="0"/>
              <a:t>‹nº›</a:t>
            </a:fld>
            <a:endParaRPr lang="pt-BR"/>
          </a:p>
        </p:txBody>
      </p:sp>
    </p:spTree>
    <p:extLst>
      <p:ext uri="{BB962C8B-B14F-4D97-AF65-F5344CB8AC3E}">
        <p14:creationId xmlns:p14="http://schemas.microsoft.com/office/powerpoint/2010/main" val="20024627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F6964C-D667-4A98-AAF2-DAB58D7BBF73}" type="datetimeFigureOut">
              <a:rPr lang="pt-BR" smtClean="0"/>
              <a:pPr/>
              <a:t>17/12/2014</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330FC4-160B-4FEC-A7F9-66A10F4E2733}" type="slidenum">
              <a:rPr lang="pt-BR" smtClean="0"/>
              <a:pPr/>
              <a:t>‹nº›</a:t>
            </a:fld>
            <a:endParaRPr lang="pt-BR"/>
          </a:p>
        </p:txBody>
      </p:sp>
    </p:spTree>
    <p:extLst>
      <p:ext uri="{BB962C8B-B14F-4D97-AF65-F5344CB8AC3E}">
        <p14:creationId xmlns:p14="http://schemas.microsoft.com/office/powerpoint/2010/main" val="920266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1</a:t>
            </a:fld>
            <a:endParaRPr lang="pt-BR"/>
          </a:p>
        </p:txBody>
      </p:sp>
    </p:spTree>
    <p:extLst>
      <p:ext uri="{BB962C8B-B14F-4D97-AF65-F5344CB8AC3E}">
        <p14:creationId xmlns:p14="http://schemas.microsoft.com/office/powerpoint/2010/main" val="475276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10</a:t>
            </a:fld>
            <a:endParaRPr lang="pt-BR"/>
          </a:p>
        </p:txBody>
      </p:sp>
    </p:spTree>
    <p:extLst>
      <p:ext uri="{BB962C8B-B14F-4D97-AF65-F5344CB8AC3E}">
        <p14:creationId xmlns:p14="http://schemas.microsoft.com/office/powerpoint/2010/main" val="2501381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11</a:t>
            </a:fld>
            <a:endParaRPr lang="pt-BR"/>
          </a:p>
        </p:txBody>
      </p:sp>
    </p:spTree>
    <p:extLst>
      <p:ext uri="{BB962C8B-B14F-4D97-AF65-F5344CB8AC3E}">
        <p14:creationId xmlns:p14="http://schemas.microsoft.com/office/powerpoint/2010/main" val="390464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12</a:t>
            </a:fld>
            <a:endParaRPr lang="pt-BR"/>
          </a:p>
        </p:txBody>
      </p:sp>
    </p:spTree>
    <p:extLst>
      <p:ext uri="{BB962C8B-B14F-4D97-AF65-F5344CB8AC3E}">
        <p14:creationId xmlns:p14="http://schemas.microsoft.com/office/powerpoint/2010/main" val="2624055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13</a:t>
            </a:fld>
            <a:endParaRPr lang="pt-BR"/>
          </a:p>
        </p:txBody>
      </p:sp>
    </p:spTree>
    <p:extLst>
      <p:ext uri="{BB962C8B-B14F-4D97-AF65-F5344CB8AC3E}">
        <p14:creationId xmlns:p14="http://schemas.microsoft.com/office/powerpoint/2010/main" val="29685739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14</a:t>
            </a:fld>
            <a:endParaRPr lang="pt-BR"/>
          </a:p>
        </p:txBody>
      </p:sp>
    </p:spTree>
    <p:extLst>
      <p:ext uri="{BB962C8B-B14F-4D97-AF65-F5344CB8AC3E}">
        <p14:creationId xmlns:p14="http://schemas.microsoft.com/office/powerpoint/2010/main" val="3014388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15</a:t>
            </a:fld>
            <a:endParaRPr lang="pt-BR"/>
          </a:p>
        </p:txBody>
      </p:sp>
    </p:spTree>
    <p:extLst>
      <p:ext uri="{BB962C8B-B14F-4D97-AF65-F5344CB8AC3E}">
        <p14:creationId xmlns:p14="http://schemas.microsoft.com/office/powerpoint/2010/main" val="2669668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16</a:t>
            </a:fld>
            <a:endParaRPr lang="pt-BR"/>
          </a:p>
        </p:txBody>
      </p:sp>
    </p:spTree>
    <p:extLst>
      <p:ext uri="{BB962C8B-B14F-4D97-AF65-F5344CB8AC3E}">
        <p14:creationId xmlns:p14="http://schemas.microsoft.com/office/powerpoint/2010/main" val="41048564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17</a:t>
            </a:fld>
            <a:endParaRPr lang="pt-BR"/>
          </a:p>
        </p:txBody>
      </p:sp>
    </p:spTree>
    <p:extLst>
      <p:ext uri="{BB962C8B-B14F-4D97-AF65-F5344CB8AC3E}">
        <p14:creationId xmlns:p14="http://schemas.microsoft.com/office/powerpoint/2010/main" val="4104856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18</a:t>
            </a:fld>
            <a:endParaRPr lang="pt-BR"/>
          </a:p>
        </p:txBody>
      </p:sp>
    </p:spTree>
    <p:extLst>
      <p:ext uri="{BB962C8B-B14F-4D97-AF65-F5344CB8AC3E}">
        <p14:creationId xmlns:p14="http://schemas.microsoft.com/office/powerpoint/2010/main" val="4104856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19</a:t>
            </a:fld>
            <a:endParaRPr lang="pt-BR"/>
          </a:p>
        </p:txBody>
      </p:sp>
    </p:spTree>
    <p:extLst>
      <p:ext uri="{BB962C8B-B14F-4D97-AF65-F5344CB8AC3E}">
        <p14:creationId xmlns:p14="http://schemas.microsoft.com/office/powerpoint/2010/main" val="4104856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2</a:t>
            </a:fld>
            <a:endParaRPr lang="pt-BR"/>
          </a:p>
        </p:txBody>
      </p:sp>
    </p:spTree>
    <p:extLst>
      <p:ext uri="{BB962C8B-B14F-4D97-AF65-F5344CB8AC3E}">
        <p14:creationId xmlns:p14="http://schemas.microsoft.com/office/powerpoint/2010/main" val="540673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20</a:t>
            </a:fld>
            <a:endParaRPr lang="pt-BR"/>
          </a:p>
        </p:txBody>
      </p:sp>
    </p:spTree>
    <p:extLst>
      <p:ext uri="{BB962C8B-B14F-4D97-AF65-F5344CB8AC3E}">
        <p14:creationId xmlns:p14="http://schemas.microsoft.com/office/powerpoint/2010/main" val="20054262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21</a:t>
            </a:fld>
            <a:endParaRPr lang="pt-BR"/>
          </a:p>
        </p:txBody>
      </p:sp>
    </p:spTree>
    <p:extLst>
      <p:ext uri="{BB962C8B-B14F-4D97-AF65-F5344CB8AC3E}">
        <p14:creationId xmlns:p14="http://schemas.microsoft.com/office/powerpoint/2010/main" val="36285590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22</a:t>
            </a:fld>
            <a:endParaRPr lang="pt-BR"/>
          </a:p>
        </p:txBody>
      </p:sp>
    </p:spTree>
    <p:extLst>
      <p:ext uri="{BB962C8B-B14F-4D97-AF65-F5344CB8AC3E}">
        <p14:creationId xmlns:p14="http://schemas.microsoft.com/office/powerpoint/2010/main" val="42711654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23</a:t>
            </a:fld>
            <a:endParaRPr lang="pt-BR"/>
          </a:p>
        </p:txBody>
      </p:sp>
    </p:spTree>
    <p:extLst>
      <p:ext uri="{BB962C8B-B14F-4D97-AF65-F5344CB8AC3E}">
        <p14:creationId xmlns:p14="http://schemas.microsoft.com/office/powerpoint/2010/main" val="28320104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24</a:t>
            </a:fld>
            <a:endParaRPr lang="pt-BR"/>
          </a:p>
        </p:txBody>
      </p:sp>
    </p:spTree>
    <p:extLst>
      <p:ext uri="{BB962C8B-B14F-4D97-AF65-F5344CB8AC3E}">
        <p14:creationId xmlns:p14="http://schemas.microsoft.com/office/powerpoint/2010/main" val="37142970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25</a:t>
            </a:fld>
            <a:endParaRPr lang="pt-BR"/>
          </a:p>
        </p:txBody>
      </p:sp>
    </p:spTree>
    <p:extLst>
      <p:ext uri="{BB962C8B-B14F-4D97-AF65-F5344CB8AC3E}">
        <p14:creationId xmlns:p14="http://schemas.microsoft.com/office/powerpoint/2010/main" val="21685510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26</a:t>
            </a:fld>
            <a:endParaRPr lang="pt-BR"/>
          </a:p>
        </p:txBody>
      </p:sp>
    </p:spTree>
    <p:extLst>
      <p:ext uri="{BB962C8B-B14F-4D97-AF65-F5344CB8AC3E}">
        <p14:creationId xmlns:p14="http://schemas.microsoft.com/office/powerpoint/2010/main" val="26366110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27</a:t>
            </a:fld>
            <a:endParaRPr lang="pt-BR"/>
          </a:p>
        </p:txBody>
      </p:sp>
    </p:spTree>
    <p:extLst>
      <p:ext uri="{BB962C8B-B14F-4D97-AF65-F5344CB8AC3E}">
        <p14:creationId xmlns:p14="http://schemas.microsoft.com/office/powerpoint/2010/main" val="26366110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28</a:t>
            </a:fld>
            <a:endParaRPr lang="pt-BR"/>
          </a:p>
        </p:txBody>
      </p:sp>
    </p:spTree>
    <p:extLst>
      <p:ext uri="{BB962C8B-B14F-4D97-AF65-F5344CB8AC3E}">
        <p14:creationId xmlns:p14="http://schemas.microsoft.com/office/powerpoint/2010/main" val="27967872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29</a:t>
            </a:fld>
            <a:endParaRPr lang="pt-BR"/>
          </a:p>
        </p:txBody>
      </p:sp>
    </p:spTree>
    <p:extLst>
      <p:ext uri="{BB962C8B-B14F-4D97-AF65-F5344CB8AC3E}">
        <p14:creationId xmlns:p14="http://schemas.microsoft.com/office/powerpoint/2010/main" val="1439792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3</a:t>
            </a:fld>
            <a:endParaRPr lang="pt-BR"/>
          </a:p>
        </p:txBody>
      </p:sp>
    </p:spTree>
    <p:extLst>
      <p:ext uri="{BB962C8B-B14F-4D97-AF65-F5344CB8AC3E}">
        <p14:creationId xmlns:p14="http://schemas.microsoft.com/office/powerpoint/2010/main" val="16583319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30</a:t>
            </a:fld>
            <a:endParaRPr lang="pt-BR"/>
          </a:p>
        </p:txBody>
      </p:sp>
    </p:spTree>
    <p:extLst>
      <p:ext uri="{BB962C8B-B14F-4D97-AF65-F5344CB8AC3E}">
        <p14:creationId xmlns:p14="http://schemas.microsoft.com/office/powerpoint/2010/main" val="11321679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31</a:t>
            </a:fld>
            <a:endParaRPr lang="pt-BR"/>
          </a:p>
        </p:txBody>
      </p:sp>
    </p:spTree>
    <p:extLst>
      <p:ext uri="{BB962C8B-B14F-4D97-AF65-F5344CB8AC3E}">
        <p14:creationId xmlns:p14="http://schemas.microsoft.com/office/powerpoint/2010/main" val="1547170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32</a:t>
            </a:fld>
            <a:endParaRPr lang="pt-BR"/>
          </a:p>
        </p:txBody>
      </p:sp>
    </p:spTree>
    <p:extLst>
      <p:ext uri="{BB962C8B-B14F-4D97-AF65-F5344CB8AC3E}">
        <p14:creationId xmlns:p14="http://schemas.microsoft.com/office/powerpoint/2010/main" val="16805620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33</a:t>
            </a:fld>
            <a:endParaRPr lang="pt-BR"/>
          </a:p>
        </p:txBody>
      </p:sp>
    </p:spTree>
    <p:extLst>
      <p:ext uri="{BB962C8B-B14F-4D97-AF65-F5344CB8AC3E}">
        <p14:creationId xmlns:p14="http://schemas.microsoft.com/office/powerpoint/2010/main" val="1427878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4</a:t>
            </a:fld>
            <a:endParaRPr lang="pt-BR"/>
          </a:p>
        </p:txBody>
      </p:sp>
    </p:spTree>
    <p:extLst>
      <p:ext uri="{BB962C8B-B14F-4D97-AF65-F5344CB8AC3E}">
        <p14:creationId xmlns:p14="http://schemas.microsoft.com/office/powerpoint/2010/main" val="1791197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5</a:t>
            </a:fld>
            <a:endParaRPr lang="pt-BR"/>
          </a:p>
        </p:txBody>
      </p:sp>
    </p:spTree>
    <p:extLst>
      <p:ext uri="{BB962C8B-B14F-4D97-AF65-F5344CB8AC3E}">
        <p14:creationId xmlns:p14="http://schemas.microsoft.com/office/powerpoint/2010/main" val="2702675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6</a:t>
            </a:fld>
            <a:endParaRPr lang="pt-BR"/>
          </a:p>
        </p:txBody>
      </p:sp>
    </p:spTree>
    <p:extLst>
      <p:ext uri="{BB962C8B-B14F-4D97-AF65-F5344CB8AC3E}">
        <p14:creationId xmlns:p14="http://schemas.microsoft.com/office/powerpoint/2010/main" val="2584966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7</a:t>
            </a:fld>
            <a:endParaRPr lang="pt-BR"/>
          </a:p>
        </p:txBody>
      </p:sp>
    </p:spTree>
    <p:extLst>
      <p:ext uri="{BB962C8B-B14F-4D97-AF65-F5344CB8AC3E}">
        <p14:creationId xmlns:p14="http://schemas.microsoft.com/office/powerpoint/2010/main" val="3819914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8</a:t>
            </a:fld>
            <a:endParaRPr lang="pt-BR"/>
          </a:p>
        </p:txBody>
      </p:sp>
    </p:spTree>
    <p:extLst>
      <p:ext uri="{BB962C8B-B14F-4D97-AF65-F5344CB8AC3E}">
        <p14:creationId xmlns:p14="http://schemas.microsoft.com/office/powerpoint/2010/main" val="2804609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5CF7E203-29CE-4AA6-8207-D02482F46BEB}" type="slidenum">
              <a:rPr lang="pt-BR" smtClean="0"/>
              <a:pPr/>
              <a:t>9</a:t>
            </a:fld>
            <a:endParaRPr lang="pt-BR"/>
          </a:p>
        </p:txBody>
      </p:sp>
    </p:spTree>
    <p:extLst>
      <p:ext uri="{BB962C8B-B14F-4D97-AF65-F5344CB8AC3E}">
        <p14:creationId xmlns:p14="http://schemas.microsoft.com/office/powerpoint/2010/main" val="1803768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smtClean="0"/>
              <a:t>Clique para editar o título mestre</a:t>
            </a:r>
            <a:endParaRPr lang="pt-B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34A8387E-746F-4CD3-958E-11DB40659D65}" type="datetimeFigureOut">
              <a:rPr lang="pt-BR" smtClean="0"/>
              <a:pPr/>
              <a:t>17/12/2014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5B75821E-3BBB-4F77-AA6E-C6111343C9B3}" type="slidenum">
              <a:rPr lang="pt-BR" smtClean="0"/>
              <a:pPr/>
              <a:t>‹nº›</a:t>
            </a:fld>
            <a:endParaRPr lang="pt-BR"/>
          </a:p>
        </p:txBody>
      </p:sp>
    </p:spTree>
    <p:extLst>
      <p:ext uri="{BB962C8B-B14F-4D97-AF65-F5344CB8AC3E}">
        <p14:creationId xmlns:p14="http://schemas.microsoft.com/office/powerpoint/2010/main" val="1875983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34A8387E-746F-4CD3-958E-11DB40659D65}" type="datetimeFigureOut">
              <a:rPr lang="pt-BR" smtClean="0"/>
              <a:pPr/>
              <a:t>17/12/2014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5B75821E-3BBB-4F77-AA6E-C6111343C9B3}" type="slidenum">
              <a:rPr lang="pt-BR" smtClean="0"/>
              <a:pPr/>
              <a:t>‹nº›</a:t>
            </a:fld>
            <a:endParaRPr lang="pt-BR"/>
          </a:p>
        </p:txBody>
      </p:sp>
    </p:spTree>
    <p:extLst>
      <p:ext uri="{BB962C8B-B14F-4D97-AF65-F5344CB8AC3E}">
        <p14:creationId xmlns:p14="http://schemas.microsoft.com/office/powerpoint/2010/main" val="3362488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34A8387E-746F-4CD3-958E-11DB40659D65}" type="datetimeFigureOut">
              <a:rPr lang="pt-BR" smtClean="0"/>
              <a:pPr/>
              <a:t>17/12/2014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5B75821E-3BBB-4F77-AA6E-C6111343C9B3}" type="slidenum">
              <a:rPr lang="pt-BR" smtClean="0"/>
              <a:pPr/>
              <a:t>‹nº›</a:t>
            </a:fld>
            <a:endParaRPr lang="pt-BR"/>
          </a:p>
        </p:txBody>
      </p:sp>
    </p:spTree>
    <p:extLst>
      <p:ext uri="{BB962C8B-B14F-4D97-AF65-F5344CB8AC3E}">
        <p14:creationId xmlns:p14="http://schemas.microsoft.com/office/powerpoint/2010/main" val="290965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34A8387E-746F-4CD3-958E-11DB40659D65}" type="datetimeFigureOut">
              <a:rPr lang="pt-BR" smtClean="0"/>
              <a:pPr/>
              <a:t>17/12/2014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5B75821E-3BBB-4F77-AA6E-C6111343C9B3}" type="slidenum">
              <a:rPr lang="pt-BR" smtClean="0"/>
              <a:pPr/>
              <a:t>‹nº›</a:t>
            </a:fld>
            <a:endParaRPr lang="pt-BR"/>
          </a:p>
        </p:txBody>
      </p:sp>
    </p:spTree>
    <p:extLst>
      <p:ext uri="{BB962C8B-B14F-4D97-AF65-F5344CB8AC3E}">
        <p14:creationId xmlns:p14="http://schemas.microsoft.com/office/powerpoint/2010/main" val="3803035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smtClean="0"/>
              <a:t>Clique para editar o título mestre</a:t>
            </a:r>
            <a:endParaRPr lang="pt-B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34A8387E-746F-4CD3-958E-11DB40659D65}" type="datetimeFigureOut">
              <a:rPr lang="pt-BR" smtClean="0"/>
              <a:pPr/>
              <a:t>17/12/2014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5B75821E-3BBB-4F77-AA6E-C6111343C9B3}" type="slidenum">
              <a:rPr lang="pt-BR" smtClean="0"/>
              <a:pPr/>
              <a:t>‹nº›</a:t>
            </a:fld>
            <a:endParaRPr lang="pt-BR"/>
          </a:p>
        </p:txBody>
      </p:sp>
    </p:spTree>
    <p:extLst>
      <p:ext uri="{BB962C8B-B14F-4D97-AF65-F5344CB8AC3E}">
        <p14:creationId xmlns:p14="http://schemas.microsoft.com/office/powerpoint/2010/main" val="1923854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838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34A8387E-746F-4CD3-958E-11DB40659D65}" type="datetimeFigureOut">
              <a:rPr lang="pt-BR" smtClean="0"/>
              <a:pPr/>
              <a:t>17/12/2014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5B75821E-3BBB-4F77-AA6E-C6111343C9B3}" type="slidenum">
              <a:rPr lang="pt-BR" smtClean="0"/>
              <a:pPr/>
              <a:t>‹nº›</a:t>
            </a:fld>
            <a:endParaRPr lang="pt-BR"/>
          </a:p>
        </p:txBody>
      </p:sp>
    </p:spTree>
    <p:extLst>
      <p:ext uri="{BB962C8B-B14F-4D97-AF65-F5344CB8AC3E}">
        <p14:creationId xmlns:p14="http://schemas.microsoft.com/office/powerpoint/2010/main" val="710543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smtClean="0"/>
              <a:t>Clique para editar o título mestre</a:t>
            </a:r>
            <a:endParaRPr lang="pt-B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34A8387E-746F-4CD3-958E-11DB40659D65}" type="datetimeFigureOut">
              <a:rPr lang="pt-BR" smtClean="0"/>
              <a:pPr/>
              <a:t>17/12/2014</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5B75821E-3BBB-4F77-AA6E-C6111343C9B3}" type="slidenum">
              <a:rPr lang="pt-BR" smtClean="0"/>
              <a:pPr/>
              <a:t>‹nº›</a:t>
            </a:fld>
            <a:endParaRPr lang="pt-BR"/>
          </a:p>
        </p:txBody>
      </p:sp>
    </p:spTree>
    <p:extLst>
      <p:ext uri="{BB962C8B-B14F-4D97-AF65-F5344CB8AC3E}">
        <p14:creationId xmlns:p14="http://schemas.microsoft.com/office/powerpoint/2010/main" val="3076883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34A8387E-746F-4CD3-958E-11DB40659D65}" type="datetimeFigureOut">
              <a:rPr lang="pt-BR" smtClean="0"/>
              <a:pPr/>
              <a:t>17/12/2014</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5B75821E-3BBB-4F77-AA6E-C6111343C9B3}" type="slidenum">
              <a:rPr lang="pt-BR" smtClean="0"/>
              <a:pPr/>
              <a:t>‹nº›</a:t>
            </a:fld>
            <a:endParaRPr lang="pt-BR"/>
          </a:p>
        </p:txBody>
      </p:sp>
    </p:spTree>
    <p:extLst>
      <p:ext uri="{BB962C8B-B14F-4D97-AF65-F5344CB8AC3E}">
        <p14:creationId xmlns:p14="http://schemas.microsoft.com/office/powerpoint/2010/main" val="2989751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34A8387E-746F-4CD3-958E-11DB40659D65}" type="datetimeFigureOut">
              <a:rPr lang="pt-BR" smtClean="0"/>
              <a:pPr/>
              <a:t>17/12/2014</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5B75821E-3BBB-4F77-AA6E-C6111343C9B3}" type="slidenum">
              <a:rPr lang="pt-BR" smtClean="0"/>
              <a:pPr/>
              <a:t>‹nº›</a:t>
            </a:fld>
            <a:endParaRPr lang="pt-BR"/>
          </a:p>
        </p:txBody>
      </p:sp>
    </p:spTree>
    <p:extLst>
      <p:ext uri="{BB962C8B-B14F-4D97-AF65-F5344CB8AC3E}">
        <p14:creationId xmlns:p14="http://schemas.microsoft.com/office/powerpoint/2010/main" val="2561767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34A8387E-746F-4CD3-958E-11DB40659D65}" type="datetimeFigureOut">
              <a:rPr lang="pt-BR" smtClean="0"/>
              <a:pPr/>
              <a:t>17/12/2014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5B75821E-3BBB-4F77-AA6E-C6111343C9B3}" type="slidenum">
              <a:rPr lang="pt-BR" smtClean="0"/>
              <a:pPr/>
              <a:t>‹nº›</a:t>
            </a:fld>
            <a:endParaRPr lang="pt-BR"/>
          </a:p>
        </p:txBody>
      </p:sp>
    </p:spTree>
    <p:extLst>
      <p:ext uri="{BB962C8B-B14F-4D97-AF65-F5344CB8AC3E}">
        <p14:creationId xmlns:p14="http://schemas.microsoft.com/office/powerpoint/2010/main" val="2196229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34A8387E-746F-4CD3-958E-11DB40659D65}" type="datetimeFigureOut">
              <a:rPr lang="pt-BR" smtClean="0"/>
              <a:pPr/>
              <a:t>17/12/2014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5B75821E-3BBB-4F77-AA6E-C6111343C9B3}" type="slidenum">
              <a:rPr lang="pt-BR" smtClean="0"/>
              <a:pPr/>
              <a:t>‹nº›</a:t>
            </a:fld>
            <a:endParaRPr lang="pt-BR"/>
          </a:p>
        </p:txBody>
      </p:sp>
    </p:spTree>
    <p:extLst>
      <p:ext uri="{BB962C8B-B14F-4D97-AF65-F5344CB8AC3E}">
        <p14:creationId xmlns:p14="http://schemas.microsoft.com/office/powerpoint/2010/main" val="3209681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A8387E-746F-4CD3-958E-11DB40659D65}" type="datetimeFigureOut">
              <a:rPr lang="pt-BR" smtClean="0"/>
              <a:pPr/>
              <a:t>17/12/2014</a:t>
            </a:fld>
            <a:endParaRPr lang="pt-B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75821E-3BBB-4F77-AA6E-C6111343C9B3}" type="slidenum">
              <a:rPr lang="pt-BR" smtClean="0"/>
              <a:pPr/>
              <a:t>‹nº›</a:t>
            </a:fld>
            <a:endParaRPr lang="pt-BR"/>
          </a:p>
        </p:txBody>
      </p:sp>
    </p:spTree>
    <p:extLst>
      <p:ext uri="{BB962C8B-B14F-4D97-AF65-F5344CB8AC3E}">
        <p14:creationId xmlns:p14="http://schemas.microsoft.com/office/powerpoint/2010/main" val="21048647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7"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hyperlink" Target="http://g1.globo.com/jornal-nacional/noticia/2012/06/vento-e-sol-geram-energia-economica-e-mudam-paisagens-no-brasil.html" TargetMode="External"/><Relationship Id="rId7" Type="http://schemas.openxmlformats.org/officeDocument/2006/relationships/diagramLayout" Target="../diagrams/layout6.xml"/><Relationship Id="rId12"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Data" Target="../diagrams/data6.xml"/><Relationship Id="rId11" Type="http://schemas.openxmlformats.org/officeDocument/2006/relationships/image" Target="../media/image1.jpeg"/><Relationship Id="rId5" Type="http://schemas.openxmlformats.org/officeDocument/2006/relationships/slide" Target="slide20.xml"/><Relationship Id="rId10" Type="http://schemas.microsoft.com/office/2007/relationships/diagramDrawing" Target="../diagrams/drawing6.xml"/><Relationship Id="rId4" Type="http://schemas.openxmlformats.org/officeDocument/2006/relationships/slide" Target="slide17.xml"/><Relationship Id="rId9" Type="http://schemas.openxmlformats.org/officeDocument/2006/relationships/diagramColors" Target="../diagrams/colors6.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slide" Target="slide18.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slide" Target="slide19.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slide" Target="slide20.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slide" Target="slide3.xml"/><Relationship Id="rId7" Type="http://schemas.openxmlformats.org/officeDocument/2006/relationships/diagramLayout" Target="../diagrams/layout2.xml"/><Relationship Id="rId12"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Data" Target="../diagrams/data2.xml"/><Relationship Id="rId11" Type="http://schemas.openxmlformats.org/officeDocument/2006/relationships/image" Target="../media/image1.jpeg"/><Relationship Id="rId5" Type="http://schemas.openxmlformats.org/officeDocument/2006/relationships/slide" Target="slide9.xml"/><Relationship Id="rId10" Type="http://schemas.microsoft.com/office/2007/relationships/diagramDrawing" Target="../diagrams/drawing2.xml"/><Relationship Id="rId4" Type="http://schemas.openxmlformats.org/officeDocument/2006/relationships/slide" Target="slide6.xml"/><Relationship Id="rId9" Type="http://schemas.openxmlformats.org/officeDocument/2006/relationships/diagramColors" Target="../diagrams/colors2.xml"/></Relationships>
</file>

<file path=ppt/slides/_rels/slide20.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slide" Target="slide21.xml"/><Relationship Id="rId7" Type="http://schemas.openxmlformats.org/officeDocument/2006/relationships/diagramColors" Target="../diagrams/colors7.xml"/><Relationship Id="rId12"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QuickStyle" Target="../diagrams/quickStyle7.xml"/><Relationship Id="rId11" Type="http://schemas.openxmlformats.org/officeDocument/2006/relationships/slide" Target="slide22.xml"/><Relationship Id="rId5" Type="http://schemas.openxmlformats.org/officeDocument/2006/relationships/diagramLayout" Target="../diagrams/layout7.xml"/><Relationship Id="rId10" Type="http://schemas.openxmlformats.org/officeDocument/2006/relationships/image" Target="../media/image2.jpeg"/><Relationship Id="rId4" Type="http://schemas.openxmlformats.org/officeDocument/2006/relationships/diagramData" Target="../diagrams/data7.xml"/><Relationship Id="rId9"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slide" Target="slide24.xml"/><Relationship Id="rId7"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image" Target="../media/image8.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slide" Target="slide27.xml"/><Relationship Id="rId7"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slide" Target="slide28.xml"/><Relationship Id="rId7"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slide" Target="slide29.xml"/><Relationship Id="rId7"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image" Target="../media/image11.pn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slide" Target="slide30.xml"/><Relationship Id="rId7" Type="http://schemas.openxmlformats.org/officeDocument/2006/relationships/diagramColors" Target="../diagrams/colors8.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10" Type="http://schemas.openxmlformats.org/officeDocument/2006/relationships/image" Target="../media/image2.jpeg"/><Relationship Id="rId4" Type="http://schemas.openxmlformats.org/officeDocument/2006/relationships/diagramData" Target="../diagrams/data8.xml"/><Relationship Id="rId9" Type="http://schemas.openxmlformats.org/officeDocument/2006/relationships/image" Target="../media/image1.jpeg"/></Relationships>
</file>

<file path=ppt/slides/_rels/slide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slide" Target="slide4.xml"/><Relationship Id="rId7" Type="http://schemas.openxmlformats.org/officeDocument/2006/relationships/diagramColors" Target="../diagrams/colors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10" Type="http://schemas.openxmlformats.org/officeDocument/2006/relationships/image" Target="../media/image2.jpeg"/><Relationship Id="rId4" Type="http://schemas.openxmlformats.org/officeDocument/2006/relationships/diagramData" Target="../diagrams/data3.xml"/><Relationship Id="rId9" Type="http://schemas.openxmlformats.org/officeDocument/2006/relationships/image" Target="../media/image1.jpeg"/></Relationships>
</file>

<file path=ppt/slides/_rels/slide30.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slide" Target="slide31.xml"/><Relationship Id="rId7" Type="http://schemas.openxmlformats.org/officeDocument/2006/relationships/diagramColors" Target="../diagrams/colors9.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10" Type="http://schemas.openxmlformats.org/officeDocument/2006/relationships/image" Target="../media/image2.jpeg"/><Relationship Id="rId4" Type="http://schemas.openxmlformats.org/officeDocument/2006/relationships/diagramData" Target="../diagrams/data9.xml"/><Relationship Id="rId9" Type="http://schemas.openxmlformats.org/officeDocument/2006/relationships/image" Target="../media/image1.jpeg"/></Relationships>
</file>

<file path=ppt/slides/_rels/slide3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10.xml"/><Relationship Id="rId11" Type="http://schemas.openxmlformats.org/officeDocument/2006/relationships/image" Target="../media/image6.png"/><Relationship Id="rId5" Type="http://schemas.openxmlformats.org/officeDocument/2006/relationships/diagramQuickStyle" Target="../diagrams/quickStyle10.xml"/><Relationship Id="rId10" Type="http://schemas.openxmlformats.org/officeDocument/2006/relationships/slide" Target="slide32.xml"/><Relationship Id="rId4" Type="http://schemas.openxmlformats.org/officeDocument/2006/relationships/diagramLayout" Target="../diagrams/layout10.xml"/><Relationship Id="rId9" Type="http://schemas.openxmlformats.org/officeDocument/2006/relationships/image" Target="../media/image2.jpeg"/></Relationships>
</file>

<file path=ppt/slides/_rels/slide3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11.xml"/><Relationship Id="rId11" Type="http://schemas.openxmlformats.org/officeDocument/2006/relationships/image" Target="../media/image6.png"/><Relationship Id="rId5" Type="http://schemas.openxmlformats.org/officeDocument/2006/relationships/diagramQuickStyle" Target="../diagrams/quickStyle11.xml"/><Relationship Id="rId10" Type="http://schemas.openxmlformats.org/officeDocument/2006/relationships/slide" Target="slide33.xml"/><Relationship Id="rId4" Type="http://schemas.openxmlformats.org/officeDocument/2006/relationships/diagramLayout" Target="../diagrams/layout11.xml"/><Relationship Id="rId9" Type="http://schemas.openxmlformats.org/officeDocument/2006/relationships/image" Target="../media/image2.jpeg"/></Relationships>
</file>

<file path=ppt/slides/_rels/slide3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 Id="rId9"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7"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5.png"/><Relationship Id="rId7" Type="http://schemas.openxmlformats.org/officeDocument/2006/relationships/diagramQuickStyle" Target="../diagrams/quickStyle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4.xml"/><Relationship Id="rId11" Type="http://schemas.openxmlformats.org/officeDocument/2006/relationships/image" Target="../media/image2.jpeg"/><Relationship Id="rId5" Type="http://schemas.openxmlformats.org/officeDocument/2006/relationships/diagramData" Target="../diagrams/data4.xml"/><Relationship Id="rId10" Type="http://schemas.openxmlformats.org/officeDocument/2006/relationships/image" Target="../media/image1.jpeg"/><Relationship Id="rId4" Type="http://schemas.openxmlformats.org/officeDocument/2006/relationships/slide" Target="slide7.xml"/><Relationship Id="rId9" Type="http://schemas.microsoft.com/office/2007/relationships/diagramDrawing" Target="../diagrams/drawing4.xml"/></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slide" Target="slide10.xml"/><Relationship Id="rId7" Type="http://schemas.openxmlformats.org/officeDocument/2006/relationships/diagramQuickStyle" Target="../diagrams/quickStyle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5.xml"/><Relationship Id="rId11" Type="http://schemas.openxmlformats.org/officeDocument/2006/relationships/image" Target="../media/image2.jpeg"/><Relationship Id="rId5" Type="http://schemas.openxmlformats.org/officeDocument/2006/relationships/diagramData" Target="../diagrams/data5.xml"/><Relationship Id="rId10" Type="http://schemas.openxmlformats.org/officeDocument/2006/relationships/image" Target="../media/image1.jpeg"/><Relationship Id="rId4" Type="http://schemas.openxmlformats.org/officeDocument/2006/relationships/slide" Target="slide17.xml"/><Relationship Id="rId9" Type="http://schemas.microsoft.com/office/2007/relationships/diagramDrawing" Target="../diagrams/drawin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490325" y="1227909"/>
            <a:ext cx="6912768" cy="4955203"/>
          </a:xfrm>
          <a:prstGeom prst="rect">
            <a:avLst/>
          </a:prstGeom>
          <a:solidFill>
            <a:schemeClr val="bg2"/>
          </a:solid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a:p>
            <a:pPr algn="just"/>
            <a:r>
              <a:rPr lang="pt-BR" sz="1200" b="1" dirty="0" smtClean="0">
                <a:latin typeface="Arial" pitchFamily="34" charset="0"/>
                <a:cs typeface="Arial" pitchFamily="34" charset="0"/>
              </a:rPr>
              <a:t>Olá galera! </a:t>
            </a:r>
            <a:endParaRPr lang="pt-BR" sz="1200" b="1" dirty="0">
              <a:latin typeface="Arial" pitchFamily="34" charset="0"/>
              <a:cs typeface="Arial" pitchFamily="34" charset="0"/>
            </a:endParaRPr>
          </a:p>
          <a:p>
            <a:pPr algn="just">
              <a:lnSpc>
                <a:spcPct val="150000"/>
              </a:lnSpc>
            </a:pPr>
            <a:r>
              <a:rPr lang="pt-BR" sz="1200" b="1" dirty="0">
                <a:latin typeface="Arial" pitchFamily="34" charset="0"/>
                <a:cs typeface="Arial" pitchFamily="34" charset="0"/>
              </a:rPr>
              <a:t>Estamos aqui para </a:t>
            </a:r>
            <a:r>
              <a:rPr lang="pt-BR" sz="1200" b="1" dirty="0" smtClean="0">
                <a:latin typeface="Arial" pitchFamily="34" charset="0"/>
                <a:cs typeface="Arial" pitchFamily="34" charset="0"/>
              </a:rPr>
              <a:t>desafiar </a:t>
            </a:r>
            <a:r>
              <a:rPr lang="pt-BR" sz="1200" b="1" dirty="0">
                <a:latin typeface="Arial" pitchFamily="34" charset="0"/>
                <a:cs typeface="Arial" pitchFamily="34" charset="0"/>
              </a:rPr>
              <a:t>a </a:t>
            </a:r>
            <a:r>
              <a:rPr lang="pt-BR" sz="1200" b="1" dirty="0" smtClean="0">
                <a:latin typeface="Arial" pitchFamily="34" charset="0"/>
                <a:cs typeface="Arial" pitchFamily="34" charset="0"/>
              </a:rPr>
              <a:t>você </a:t>
            </a:r>
            <a:r>
              <a:rPr lang="pt-BR" sz="1200" b="1" dirty="0">
                <a:latin typeface="Arial" pitchFamily="34" charset="0"/>
                <a:cs typeface="Arial" pitchFamily="34" charset="0"/>
              </a:rPr>
              <a:t>uma viagem fascinante ao mundo da Química, </a:t>
            </a:r>
            <a:r>
              <a:rPr lang="pt-BR" sz="1200" b="1" dirty="0" smtClean="0">
                <a:latin typeface="Arial" pitchFamily="34" charset="0"/>
                <a:cs typeface="Arial" pitchFamily="34" charset="0"/>
              </a:rPr>
              <a:t>especificamente ao estudo da energia e o meio ambiente.</a:t>
            </a:r>
            <a:endParaRPr lang="pt-BR" sz="1200" b="1" dirty="0">
              <a:latin typeface="Arial" pitchFamily="34" charset="0"/>
              <a:cs typeface="Arial" pitchFamily="34" charset="0"/>
            </a:endParaRPr>
          </a:p>
          <a:p>
            <a:pPr algn="just">
              <a:lnSpc>
                <a:spcPct val="150000"/>
              </a:lnSpc>
            </a:pPr>
            <a:r>
              <a:rPr lang="pt-BR" sz="1200" b="1" dirty="0">
                <a:latin typeface="Arial" pitchFamily="34" charset="0"/>
                <a:cs typeface="Arial" pitchFamily="34" charset="0"/>
              </a:rPr>
              <a:t>Você </a:t>
            </a:r>
            <a:r>
              <a:rPr lang="pt-BR" sz="1200" b="1" dirty="0" smtClean="0">
                <a:latin typeface="Arial" pitchFamily="34" charset="0"/>
                <a:cs typeface="Arial" pitchFamily="34" charset="0"/>
              </a:rPr>
              <a:t>sabe que o principal motivo da poluição do ar? Mas, essa poluição afeta a nossa saúde? Qual a importância da fontes de energia renováveis? Quais os problemas de saúde que tem afetado a sociedade? Como posso identificar as causas dessa poluição em minha cidade? O que posso fazer para minimizar a poluição? Que tipos de ações humanas ocasionam os impactos ambientais? Quais as fontes de energia que estão sendo utilizadas atualmente? Elas provocam algum impacto ao meio ambiente? Será que a utilização das fontes de energia renováveis ajudaria a minimizar alguns problemas que a sociedade enfrenta?</a:t>
            </a:r>
          </a:p>
          <a:p>
            <a:pPr algn="just">
              <a:lnSpc>
                <a:spcPct val="150000"/>
              </a:lnSpc>
            </a:pPr>
            <a:r>
              <a:rPr lang="pt-BR" sz="1400" dirty="0" smtClean="0">
                <a:solidFill>
                  <a:srgbClr val="C00000"/>
                </a:solidFill>
                <a:latin typeface="Arial" pitchFamily="34" charset="0"/>
                <a:cs typeface="Arial" pitchFamily="34" charset="0"/>
              </a:rPr>
              <a:t>Nesta </a:t>
            </a:r>
            <a:r>
              <a:rPr lang="pt-BR" sz="1400" b="1" i="1" dirty="0">
                <a:solidFill>
                  <a:srgbClr val="C00000"/>
                </a:solidFill>
                <a:latin typeface="Arial" pitchFamily="34" charset="0"/>
                <a:cs typeface="Arial" pitchFamily="34" charset="0"/>
              </a:rPr>
              <a:t>FlexQuest</a:t>
            </a:r>
            <a:r>
              <a:rPr lang="pt-BR" sz="1400" dirty="0">
                <a:solidFill>
                  <a:srgbClr val="C00000"/>
                </a:solidFill>
                <a:latin typeface="Arial" pitchFamily="34" charset="0"/>
                <a:cs typeface="Arial" pitchFamily="34" charset="0"/>
              </a:rPr>
              <a:t> você terá a oportunidade </a:t>
            </a:r>
            <a:r>
              <a:rPr lang="pt-BR" sz="1400" dirty="0" smtClean="0">
                <a:solidFill>
                  <a:srgbClr val="C00000"/>
                </a:solidFill>
                <a:latin typeface="Arial" pitchFamily="34" charset="0"/>
                <a:cs typeface="Arial" pitchFamily="34" charset="0"/>
              </a:rPr>
              <a:t>de compreender melhor esses questionamentos, buscando conhecê-los para contribuir na disseminação de informações  que provoque nos indivíduos a capacidade de ir em busca de alternativas sustentáveis minimizando os impactos ambientais. </a:t>
            </a:r>
            <a:endParaRPr lang="pt-BR" sz="1400" dirty="0">
              <a:solidFill>
                <a:srgbClr val="C00000"/>
              </a:solidFill>
              <a:latin typeface="Arial" pitchFamily="34" charset="0"/>
              <a:cs typeface="Arial" pitchFamily="34" charset="0"/>
            </a:endParaRPr>
          </a:p>
        </p:txBody>
      </p:sp>
      <p:graphicFrame>
        <p:nvGraphicFramePr>
          <p:cNvPr id="25" name="Diagrama 24"/>
          <p:cNvGraphicFramePr/>
          <p:nvPr>
            <p:extLst>
              <p:ext uri="{D42A27DB-BD31-4B8C-83A1-F6EECF244321}">
                <p14:modId xmlns:p14="http://schemas.microsoft.com/office/powerpoint/2010/main" val="3091663657"/>
              </p:ext>
            </p:extLst>
          </p:nvPr>
        </p:nvGraphicFramePr>
        <p:xfrm>
          <a:off x="1524000" y="1844824"/>
          <a:ext cx="1691680" cy="3528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tângulo 1"/>
          <p:cNvSpPr/>
          <p:nvPr/>
        </p:nvSpPr>
        <p:spPr>
          <a:xfrm>
            <a:off x="1471746" y="0"/>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4" name="CaixaDeTexto 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pic>
        <p:nvPicPr>
          <p:cNvPr id="12" name="Picture 8" descr="http://www.brasilescola.com/upload/e/poluicao(3).jpg"/>
          <p:cNvPicPr>
            <a:picLocks noChangeAspect="1" noChangeArrowheads="1"/>
          </p:cNvPicPr>
          <p:nvPr/>
        </p:nvPicPr>
        <p:blipFill>
          <a:blip r:embed="rId8"/>
          <a:srcRect/>
          <a:stretch>
            <a:fillRect/>
          </a:stretch>
        </p:blipFill>
        <p:spPr bwMode="auto">
          <a:xfrm>
            <a:off x="1567542" y="169818"/>
            <a:ext cx="1972492" cy="1371599"/>
          </a:xfrm>
          <a:prstGeom prst="rect">
            <a:avLst/>
          </a:prstGeom>
          <a:noFill/>
        </p:spPr>
      </p:pic>
      <p:pic>
        <p:nvPicPr>
          <p:cNvPr id="14" name="Picture 6" descr="http://www.datacenterdynamics.com.br/sites/default/files/966-2.JPG"/>
          <p:cNvPicPr>
            <a:picLocks noChangeAspect="1" noChangeArrowheads="1"/>
          </p:cNvPicPr>
          <p:nvPr/>
        </p:nvPicPr>
        <p:blipFill>
          <a:blip r:embed="rId9"/>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3213759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369332"/>
          </a:xfrm>
          <a:prstGeom prst="rect">
            <a:avLst/>
          </a:prstGeom>
          <a:noFill/>
        </p:spPr>
        <p:txBody>
          <a:bodyPr wrap="square" rtlCol="0">
            <a:spAutoFit/>
          </a:bodyPr>
          <a:lstStyle/>
          <a:p>
            <a:r>
              <a:rPr lang="pt-BR" dirty="0" smtClean="0"/>
              <a:t> </a:t>
            </a:r>
            <a:endParaRPr lang="pt-BR" sz="2000" dirty="0" smtClean="0"/>
          </a:p>
        </p:txBody>
      </p:sp>
      <p:sp>
        <p:nvSpPr>
          <p:cNvPr id="10" name="CaixaDeTexto 9"/>
          <p:cNvSpPr txBox="1"/>
          <p:nvPr/>
        </p:nvSpPr>
        <p:spPr>
          <a:xfrm>
            <a:off x="1523997" y="1927935"/>
            <a:ext cx="9253731" cy="3970318"/>
          </a:xfrm>
          <a:prstGeom prst="rect">
            <a:avLst/>
          </a:prstGeom>
          <a:solidFill>
            <a:schemeClr val="bg2"/>
          </a:solidFill>
        </p:spPr>
        <p:txBody>
          <a:bodyPr wrap="square" rtlCol="0">
            <a:spAutoFit/>
          </a:bodyPr>
          <a:lstStyle/>
          <a:p>
            <a:pPr algn="ctr"/>
            <a:r>
              <a:rPr lang="pt-BR" b="1" dirty="0"/>
              <a:t>Os Impactos na emissão de </a:t>
            </a:r>
            <a:r>
              <a:rPr lang="pt-BR" b="1" dirty="0" smtClean="0"/>
              <a:t>enxofre</a:t>
            </a:r>
          </a:p>
          <a:p>
            <a:pPr algn="ctr"/>
            <a:r>
              <a:rPr lang="pt-BR" dirty="0" smtClean="0"/>
              <a:t>          (</a:t>
            </a:r>
            <a:r>
              <a:rPr lang="pt-BR" sz="1400" dirty="0"/>
              <a:t>Fonte: Revista Brasileira de </a:t>
            </a:r>
            <a:r>
              <a:rPr lang="pt-BR" sz="1400" dirty="0" smtClean="0"/>
              <a:t>Energia</a:t>
            </a:r>
            <a:r>
              <a:rPr lang="pt-BR" dirty="0" smtClean="0"/>
              <a:t>)</a:t>
            </a:r>
          </a:p>
          <a:p>
            <a:pPr algn="ctr"/>
            <a:endParaRPr lang="pt-BR" dirty="0"/>
          </a:p>
          <a:p>
            <a:pPr marL="342900" indent="-342900" algn="just">
              <a:buAutoNum type="arabicParenR"/>
            </a:pPr>
            <a:r>
              <a:rPr lang="pt-BR" b="1" dirty="0" smtClean="0"/>
              <a:t>Impacto </a:t>
            </a:r>
            <a:r>
              <a:rPr lang="pt-BR" b="1" dirty="0"/>
              <a:t>sobre a saúde </a:t>
            </a:r>
            <a:r>
              <a:rPr lang="pt-BR" b="1" dirty="0" smtClean="0"/>
              <a:t>humana</a:t>
            </a:r>
          </a:p>
          <a:p>
            <a:pPr algn="just"/>
            <a:r>
              <a:rPr lang="pt-BR" dirty="0" smtClean="0"/>
              <a:t> </a:t>
            </a:r>
          </a:p>
          <a:p>
            <a:pPr algn="just"/>
            <a:r>
              <a:rPr lang="pt-BR" dirty="0"/>
              <a:t>0 efeito aparente do </a:t>
            </a:r>
            <a:r>
              <a:rPr lang="pt-BR" dirty="0" smtClean="0"/>
              <a:t>S0</a:t>
            </a:r>
            <a:r>
              <a:rPr lang="pt-BR" sz="1100" dirty="0" smtClean="0"/>
              <a:t>2</a:t>
            </a:r>
            <a:r>
              <a:rPr lang="pt-BR" dirty="0" smtClean="0"/>
              <a:t> sobre </a:t>
            </a:r>
            <a:r>
              <a:rPr lang="pt-BR" dirty="0"/>
              <a:t>o homem e os animais é o aumento na </a:t>
            </a:r>
            <a:r>
              <a:rPr lang="pt-BR" dirty="0" smtClean="0"/>
              <a:t>frequência </a:t>
            </a:r>
            <a:r>
              <a:rPr lang="pt-BR" dirty="0"/>
              <a:t>da respiração, </a:t>
            </a:r>
          </a:p>
          <a:p>
            <a:pPr algn="just"/>
            <a:r>
              <a:rPr lang="pt-BR" dirty="0"/>
              <a:t>aumento da resistência ao fluxo de ar, diminuição do volume de ar aspirado, irritação aguda do trato </a:t>
            </a:r>
            <a:r>
              <a:rPr lang="pt-BR" dirty="0" smtClean="0"/>
              <a:t>respiratório </a:t>
            </a:r>
            <a:r>
              <a:rPr lang="pt-BR" dirty="0"/>
              <a:t>superior e da conjuntiva e agravamento dos casos de asma e problemas cardiopulmonares. </a:t>
            </a:r>
            <a:endParaRPr lang="pt-BR" dirty="0" smtClean="0"/>
          </a:p>
          <a:p>
            <a:pPr algn="just"/>
            <a:r>
              <a:rPr lang="pt-BR" dirty="0" smtClean="0"/>
              <a:t>Concentrações </a:t>
            </a:r>
            <a:r>
              <a:rPr lang="pt-BR" dirty="0"/>
              <a:t>de </a:t>
            </a:r>
            <a:r>
              <a:rPr lang="pt-BR" dirty="0" smtClean="0"/>
              <a:t>SO</a:t>
            </a:r>
            <a:r>
              <a:rPr lang="pt-BR" sz="1100" dirty="0" smtClean="0"/>
              <a:t>2</a:t>
            </a:r>
            <a:r>
              <a:rPr lang="pt-BR" dirty="0" smtClean="0"/>
              <a:t> iguais </a:t>
            </a:r>
            <a:r>
              <a:rPr lang="pt-BR" dirty="0"/>
              <a:t>às encontradas nas grandes cidades por si só causariam pouco </a:t>
            </a:r>
          </a:p>
          <a:p>
            <a:pPr algn="just"/>
            <a:r>
              <a:rPr lang="pt-BR" dirty="0"/>
              <a:t>efeito sobre a respiração. Isto faz com que vários pesquisadores pensem que o </a:t>
            </a:r>
            <a:r>
              <a:rPr lang="pt-BR" dirty="0" smtClean="0"/>
              <a:t>S0</a:t>
            </a:r>
            <a:r>
              <a:rPr lang="pt-BR" sz="1200" dirty="0" smtClean="0"/>
              <a:t>2</a:t>
            </a:r>
            <a:r>
              <a:rPr lang="pt-BR" dirty="0" smtClean="0"/>
              <a:t> não </a:t>
            </a:r>
            <a:r>
              <a:rPr lang="pt-BR" dirty="0"/>
              <a:t>é o poluente </a:t>
            </a:r>
            <a:r>
              <a:rPr lang="pt-BR" dirty="0" smtClean="0"/>
              <a:t>que </a:t>
            </a:r>
            <a:r>
              <a:rPr lang="pt-BR" dirty="0"/>
              <a:t>deveria ser monitorado. Ou seja, que o </a:t>
            </a:r>
            <a:r>
              <a:rPr lang="pt-BR" dirty="0" smtClean="0"/>
              <a:t>SO</a:t>
            </a:r>
            <a:r>
              <a:rPr lang="pt-BR" sz="1400" dirty="0" smtClean="0"/>
              <a:t>2</a:t>
            </a:r>
            <a:r>
              <a:rPr lang="pt-BR" dirty="0" smtClean="0"/>
              <a:t> é </a:t>
            </a:r>
            <a:r>
              <a:rPr lang="pt-BR" dirty="0"/>
              <a:t>apenas uma manifestação de problemas causados </a:t>
            </a:r>
            <a:r>
              <a:rPr lang="pt-BR" dirty="0" smtClean="0"/>
              <a:t>por </a:t>
            </a:r>
            <a:r>
              <a:rPr lang="pt-BR" dirty="0"/>
              <a:t>outro(s) poluente(s).</a:t>
            </a:r>
          </a:p>
          <a:p>
            <a:pPr algn="ctr"/>
            <a:endParaRPr lang="pt-BR" dirty="0"/>
          </a:p>
        </p:txBody>
      </p:sp>
      <p:pic>
        <p:nvPicPr>
          <p:cNvPr id="11" name="Imagem 10">
            <a:hlinkClick r:id="rId3" action="ppaction://hlinksldjump"/>
          </p:cNvPr>
          <p:cNvPicPr>
            <a:picLocks noChangeAspect="1"/>
          </p:cNvPicPr>
          <p:nvPr/>
        </p:nvPicPr>
        <p:blipFill>
          <a:blip r:embed="rId4"/>
          <a:stretch>
            <a:fillRect/>
          </a:stretch>
        </p:blipFill>
        <p:spPr>
          <a:xfrm>
            <a:off x="9687197" y="5765608"/>
            <a:ext cx="895459" cy="426757"/>
          </a:xfrm>
          <a:prstGeom prst="rect">
            <a:avLst/>
          </a:prstGeom>
        </p:spPr>
      </p:pic>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6"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7"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3664801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369332"/>
          </a:xfrm>
          <a:prstGeom prst="rect">
            <a:avLst/>
          </a:prstGeom>
          <a:noFill/>
        </p:spPr>
        <p:txBody>
          <a:bodyPr wrap="square" rtlCol="0">
            <a:spAutoFit/>
          </a:bodyPr>
          <a:lstStyle/>
          <a:p>
            <a:r>
              <a:rPr lang="pt-BR" dirty="0" smtClean="0"/>
              <a:t> </a:t>
            </a:r>
            <a:endParaRPr lang="pt-BR" sz="2000" dirty="0" smtClean="0"/>
          </a:p>
        </p:txBody>
      </p:sp>
      <p:sp>
        <p:nvSpPr>
          <p:cNvPr id="10" name="CaixaDeTexto 9"/>
          <p:cNvSpPr txBox="1"/>
          <p:nvPr/>
        </p:nvSpPr>
        <p:spPr>
          <a:xfrm>
            <a:off x="1523997" y="1927935"/>
            <a:ext cx="9253731" cy="3831818"/>
          </a:xfrm>
          <a:prstGeom prst="rect">
            <a:avLst/>
          </a:prstGeom>
          <a:solidFill>
            <a:schemeClr val="bg2"/>
          </a:solidFill>
        </p:spPr>
        <p:txBody>
          <a:bodyPr wrap="square" rtlCol="0">
            <a:spAutoFit/>
          </a:bodyPr>
          <a:lstStyle/>
          <a:p>
            <a:pPr algn="just">
              <a:lnSpc>
                <a:spcPct val="150000"/>
              </a:lnSpc>
            </a:pPr>
            <a:r>
              <a:rPr lang="pt-BR" dirty="0" smtClean="0"/>
              <a:t>	Estudos </a:t>
            </a:r>
            <a:r>
              <a:rPr lang="pt-BR" dirty="0"/>
              <a:t>têm mostrado que os efeitos respiratórios são produzidos pelos sulfatos e pelo ácido </a:t>
            </a:r>
            <a:r>
              <a:rPr lang="pt-BR" dirty="0" smtClean="0"/>
              <a:t>sulfúrico</a:t>
            </a:r>
            <a:r>
              <a:rPr lang="pt-BR" dirty="0"/>
              <a:t>. Estes dois compostos produzem inflamações das vias respiratórias e </a:t>
            </a:r>
            <a:r>
              <a:rPr lang="pt-BR" dirty="0" smtClean="0"/>
              <a:t>diminuem a velocidade de </a:t>
            </a:r>
            <a:r>
              <a:rPr lang="pt-BR" dirty="0"/>
              <a:t>remoção do muco acumulado no sistema respiratório</a:t>
            </a:r>
            <a:r>
              <a:rPr lang="pt-BR" dirty="0" smtClean="0"/>
              <a:t>.</a:t>
            </a:r>
          </a:p>
          <a:p>
            <a:pPr algn="just">
              <a:lnSpc>
                <a:spcPct val="150000"/>
              </a:lnSpc>
            </a:pPr>
            <a:r>
              <a:rPr lang="pt-BR" dirty="0" smtClean="0"/>
              <a:t>	É </a:t>
            </a:r>
            <a:r>
              <a:rPr lang="pt-BR" dirty="0"/>
              <a:t>interessante notar que os problemas de ataque de asma não estão correlacionados com a </a:t>
            </a:r>
            <a:r>
              <a:rPr lang="pt-BR" dirty="0" smtClean="0"/>
              <a:t>concentração </a:t>
            </a:r>
            <a:r>
              <a:rPr lang="pt-BR" dirty="0"/>
              <a:t>de </a:t>
            </a:r>
            <a:r>
              <a:rPr lang="pt-BR" dirty="0" smtClean="0"/>
              <a:t>S0</a:t>
            </a:r>
            <a:r>
              <a:rPr lang="pt-BR" sz="1200" dirty="0" smtClean="0"/>
              <a:t>2</a:t>
            </a:r>
            <a:r>
              <a:rPr lang="pt-BR" dirty="0" smtClean="0"/>
              <a:t> e </a:t>
            </a:r>
            <a:r>
              <a:rPr lang="pt-BR" dirty="0"/>
              <a:t>sim com a concentração de sulfatos. A mudança de temperatura provoca mais </a:t>
            </a:r>
            <a:r>
              <a:rPr lang="pt-BR" dirty="0" smtClean="0"/>
              <a:t>ataques </a:t>
            </a:r>
            <a:r>
              <a:rPr lang="pt-BR" dirty="0"/>
              <a:t>de asma do que altas concentrações de </a:t>
            </a:r>
            <a:r>
              <a:rPr lang="pt-BR" dirty="0" smtClean="0"/>
              <a:t>S0</a:t>
            </a:r>
            <a:r>
              <a:rPr lang="pt-BR" sz="1200" dirty="0" smtClean="0"/>
              <a:t>2</a:t>
            </a:r>
            <a:r>
              <a:rPr lang="pt-BR" dirty="0" smtClean="0"/>
              <a:t> isolado </a:t>
            </a:r>
            <a:r>
              <a:rPr lang="pt-BR" dirty="0"/>
              <a:t>(200 </a:t>
            </a:r>
            <a:r>
              <a:rPr lang="pt-BR" dirty="0" smtClean="0"/>
              <a:t>μg/m³ de </a:t>
            </a:r>
            <a:r>
              <a:rPr lang="pt-BR" dirty="0"/>
              <a:t>ar). No entanto, bastam 15 </a:t>
            </a:r>
            <a:r>
              <a:rPr lang="pt-BR" dirty="0" smtClean="0"/>
              <a:t>μg/m³ de </a:t>
            </a:r>
            <a:r>
              <a:rPr lang="pt-BR" dirty="0"/>
              <a:t>sulfatos durante 24 horas para que se inicie uma epidemia de asma. Por esse motivo há uma </a:t>
            </a:r>
            <a:r>
              <a:rPr lang="pt-BR" dirty="0" smtClean="0"/>
              <a:t>tendência </a:t>
            </a:r>
            <a:r>
              <a:rPr lang="pt-BR" dirty="0"/>
              <a:t>nos EUA para criar um padrão de qualidade do ar para sulfatos menores que 10 </a:t>
            </a:r>
            <a:r>
              <a:rPr lang="pt-BR" dirty="0" err="1"/>
              <a:t>mícrons</a:t>
            </a:r>
            <a:r>
              <a:rPr lang="pt-BR" dirty="0"/>
              <a:t>. </a:t>
            </a:r>
          </a:p>
        </p:txBody>
      </p:sp>
      <p:pic>
        <p:nvPicPr>
          <p:cNvPr id="11" name="Imagem 10">
            <a:hlinkClick r:id="rId3" action="ppaction://hlinksldjump"/>
          </p:cNvPr>
          <p:cNvPicPr>
            <a:picLocks noChangeAspect="1"/>
          </p:cNvPicPr>
          <p:nvPr/>
        </p:nvPicPr>
        <p:blipFill>
          <a:blip r:embed="rId4"/>
          <a:stretch>
            <a:fillRect/>
          </a:stretch>
        </p:blipFill>
        <p:spPr>
          <a:xfrm>
            <a:off x="9687197" y="5765608"/>
            <a:ext cx="895459" cy="426757"/>
          </a:xfrm>
          <a:prstGeom prst="rect">
            <a:avLst/>
          </a:prstGeom>
        </p:spPr>
      </p:pic>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6"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7"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27721331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369332"/>
          </a:xfrm>
          <a:prstGeom prst="rect">
            <a:avLst/>
          </a:prstGeom>
          <a:noFill/>
        </p:spPr>
        <p:txBody>
          <a:bodyPr wrap="square" rtlCol="0">
            <a:spAutoFit/>
          </a:bodyPr>
          <a:lstStyle/>
          <a:p>
            <a:r>
              <a:rPr lang="pt-BR" dirty="0" smtClean="0"/>
              <a:t> </a:t>
            </a:r>
            <a:endParaRPr lang="pt-BR" sz="2000" dirty="0" smtClean="0"/>
          </a:p>
        </p:txBody>
      </p:sp>
      <p:sp>
        <p:nvSpPr>
          <p:cNvPr id="10" name="CaixaDeTexto 9"/>
          <p:cNvSpPr txBox="1"/>
          <p:nvPr/>
        </p:nvSpPr>
        <p:spPr>
          <a:xfrm>
            <a:off x="1523997" y="1927935"/>
            <a:ext cx="9253731" cy="4108817"/>
          </a:xfrm>
          <a:prstGeom prst="rect">
            <a:avLst/>
          </a:prstGeom>
          <a:solidFill>
            <a:schemeClr val="bg2"/>
          </a:solidFill>
        </p:spPr>
        <p:txBody>
          <a:bodyPr wrap="square" rtlCol="0">
            <a:spAutoFit/>
          </a:bodyPr>
          <a:lstStyle/>
          <a:p>
            <a:pPr algn="just">
              <a:lnSpc>
                <a:spcPct val="150000"/>
              </a:lnSpc>
            </a:pPr>
            <a:r>
              <a:rPr lang="pt-BR" b="1" dirty="0" smtClean="0"/>
              <a:t>2) Impacto sobre bens materiais</a:t>
            </a:r>
          </a:p>
          <a:p>
            <a:pPr algn="just"/>
            <a:r>
              <a:rPr lang="pt-BR" dirty="0" smtClean="0"/>
              <a:t>	0 dióxido de enxofre presente na atmosfera é a maior causa de corrosão de metais expostos ao  ar. Experiências em laboratórios demonstram claramente uma relação linear entre a quantidade de metal corroído num dado período de tempo e a concentração de S0</a:t>
            </a:r>
            <a:r>
              <a:rPr lang="pt-BR" sz="1100" dirty="0" smtClean="0"/>
              <a:t>2</a:t>
            </a:r>
            <a:r>
              <a:rPr lang="pt-BR" dirty="0" smtClean="0"/>
              <a:t>. Mesmo metais não-ferrosos como o zinco, que é usado na galvanoplastia para proteger o ferro, são atacados pelo S0</a:t>
            </a:r>
            <a:r>
              <a:rPr lang="pt-BR" sz="1200" dirty="0" smtClean="0"/>
              <a:t>2</a:t>
            </a:r>
            <a:r>
              <a:rPr lang="pt-BR" dirty="0" smtClean="0"/>
              <a:t>, embora em menor escala.</a:t>
            </a:r>
          </a:p>
          <a:p>
            <a:pPr algn="just"/>
            <a:r>
              <a:rPr lang="pt-BR" dirty="0" smtClean="0"/>
              <a:t>	Pinturas </a:t>
            </a:r>
            <a:r>
              <a:rPr lang="pt-BR" dirty="0"/>
              <a:t>em superfícies (carros, casas) têm sido bastante danificadas pelo S0</a:t>
            </a:r>
            <a:r>
              <a:rPr lang="pt-BR" sz="1200" dirty="0"/>
              <a:t>2</a:t>
            </a:r>
            <a:r>
              <a:rPr lang="pt-BR" dirty="0"/>
              <a:t>. Em regiões </a:t>
            </a:r>
            <a:r>
              <a:rPr lang="pt-BR" dirty="0" smtClean="0"/>
              <a:t> poluídas</a:t>
            </a:r>
            <a:r>
              <a:rPr lang="pt-BR" dirty="0"/>
              <a:t>, é bastante mais </a:t>
            </a:r>
            <a:r>
              <a:rPr lang="pt-BR" dirty="0" smtClean="0"/>
              <a:t>frequente </a:t>
            </a:r>
            <a:r>
              <a:rPr lang="pt-BR" dirty="0"/>
              <a:t>a necessidade </a:t>
            </a:r>
            <a:r>
              <a:rPr lang="pt-BR" dirty="0" smtClean="0"/>
              <a:t>de repintar </a:t>
            </a:r>
            <a:r>
              <a:rPr lang="pt-BR" dirty="0"/>
              <a:t>superfícies, pois o S0</a:t>
            </a:r>
            <a:r>
              <a:rPr lang="pt-BR" sz="1400" dirty="0"/>
              <a:t>2</a:t>
            </a:r>
            <a:r>
              <a:rPr lang="pt-BR" dirty="0"/>
              <a:t> ataca tintas </a:t>
            </a:r>
            <a:r>
              <a:rPr lang="pt-BR" dirty="0" smtClean="0"/>
              <a:t>residenciais</a:t>
            </a:r>
            <a:r>
              <a:rPr lang="pt-BR" dirty="0"/>
              <a:t>, principalmente as que contêm silicatos de alumínio e/ou magnésio ou carbonato de cálcio. </a:t>
            </a:r>
            <a:r>
              <a:rPr lang="pt-BR" dirty="0" smtClean="0"/>
              <a:t> As </a:t>
            </a:r>
            <a:r>
              <a:rPr lang="pt-BR" dirty="0"/>
              <a:t>tintas à base de nitrocelulose/acrílico não são </a:t>
            </a:r>
            <a:r>
              <a:rPr lang="pt-BR" dirty="0" smtClean="0"/>
              <a:t>atacadas.</a:t>
            </a:r>
          </a:p>
          <a:p>
            <a:pPr algn="just"/>
            <a:r>
              <a:rPr lang="pt-BR" dirty="0" smtClean="0"/>
              <a:t>	Cores </a:t>
            </a:r>
            <a:r>
              <a:rPr lang="pt-BR" dirty="0"/>
              <a:t>em tecidos de lã não são atacadas pelo S0</a:t>
            </a:r>
            <a:r>
              <a:rPr lang="pt-BR" sz="1400" dirty="0"/>
              <a:t>2</a:t>
            </a:r>
            <a:r>
              <a:rPr lang="pt-BR" dirty="0"/>
              <a:t>, que apenas afeta a resistência da fibra. </a:t>
            </a:r>
            <a:r>
              <a:rPr lang="pt-BR" dirty="0" smtClean="0"/>
              <a:t>Muitas </a:t>
            </a:r>
            <a:r>
              <a:rPr lang="pt-BR" dirty="0"/>
              <a:t>fibras têxteis são enfraquecidas pelo S0</a:t>
            </a:r>
            <a:r>
              <a:rPr lang="pt-BR" sz="1200" dirty="0"/>
              <a:t>2</a:t>
            </a:r>
            <a:r>
              <a:rPr lang="pt-BR" dirty="0"/>
              <a:t>. Danos a meias de nylon têm sido noticiados em todo o </a:t>
            </a:r>
            <a:r>
              <a:rPr lang="pt-BR" dirty="0" smtClean="0"/>
              <a:t>mundo</a:t>
            </a:r>
            <a:r>
              <a:rPr lang="pt-BR" dirty="0"/>
              <a:t>. </a:t>
            </a:r>
          </a:p>
          <a:p>
            <a:pPr algn="just"/>
            <a:endParaRPr lang="pt-BR" dirty="0"/>
          </a:p>
        </p:txBody>
      </p:sp>
      <p:pic>
        <p:nvPicPr>
          <p:cNvPr id="11" name="Imagem 10">
            <a:hlinkClick r:id="rId3" action="ppaction://hlinksldjump"/>
          </p:cNvPr>
          <p:cNvPicPr>
            <a:picLocks noChangeAspect="1"/>
          </p:cNvPicPr>
          <p:nvPr/>
        </p:nvPicPr>
        <p:blipFill>
          <a:blip r:embed="rId4"/>
          <a:stretch>
            <a:fillRect/>
          </a:stretch>
        </p:blipFill>
        <p:spPr>
          <a:xfrm>
            <a:off x="9674134" y="5608853"/>
            <a:ext cx="895459" cy="426757"/>
          </a:xfrm>
          <a:prstGeom prst="rect">
            <a:avLst/>
          </a:prstGeom>
        </p:spPr>
      </p:pic>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6"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7"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4664750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369332"/>
          </a:xfrm>
          <a:prstGeom prst="rect">
            <a:avLst/>
          </a:prstGeom>
          <a:noFill/>
        </p:spPr>
        <p:txBody>
          <a:bodyPr wrap="square" rtlCol="0">
            <a:spAutoFit/>
          </a:bodyPr>
          <a:lstStyle/>
          <a:p>
            <a:r>
              <a:rPr lang="pt-BR" dirty="0" smtClean="0"/>
              <a:t> </a:t>
            </a:r>
            <a:endParaRPr lang="pt-BR" sz="2000" dirty="0" smtClean="0"/>
          </a:p>
        </p:txBody>
      </p:sp>
      <p:sp>
        <p:nvSpPr>
          <p:cNvPr id="10" name="CaixaDeTexto 9"/>
          <p:cNvSpPr txBox="1"/>
          <p:nvPr/>
        </p:nvSpPr>
        <p:spPr>
          <a:xfrm>
            <a:off x="1523997" y="1776549"/>
            <a:ext cx="9253731" cy="4801314"/>
          </a:xfrm>
          <a:prstGeom prst="rect">
            <a:avLst/>
          </a:prstGeom>
          <a:solidFill>
            <a:schemeClr val="bg2"/>
          </a:solidFill>
        </p:spPr>
        <p:txBody>
          <a:bodyPr wrap="square" rtlCol="0">
            <a:spAutoFit/>
          </a:bodyPr>
          <a:lstStyle/>
          <a:p>
            <a:pPr algn="just"/>
            <a:r>
              <a:rPr lang="pt-BR" dirty="0" smtClean="0"/>
              <a:t>	Construções </a:t>
            </a:r>
            <a:r>
              <a:rPr lang="pt-BR" dirty="0"/>
              <a:t>e obras de arte também são atacadas pelo S0</a:t>
            </a:r>
            <a:r>
              <a:rPr lang="pt-BR" sz="1400" dirty="0"/>
              <a:t>2</a:t>
            </a:r>
            <a:r>
              <a:rPr lang="pt-BR" dirty="0"/>
              <a:t> e pelo ácido sulfúrico que dele </a:t>
            </a:r>
            <a:r>
              <a:rPr lang="pt-BR" dirty="0" smtClean="0"/>
              <a:t>resulta</a:t>
            </a:r>
            <a:r>
              <a:rPr lang="pt-BR" dirty="0"/>
              <a:t>. 0 Obelisco de Cleópatra, gigantesco monumento transferido de Alexandria para Londres, sofreu </a:t>
            </a:r>
            <a:r>
              <a:rPr lang="pt-BR" dirty="0" smtClean="0"/>
              <a:t>mais </a:t>
            </a:r>
            <a:r>
              <a:rPr lang="pt-BR" dirty="0"/>
              <a:t>deterioração nos 80 anos na poluída capital inglesa do que nos mais de 3.000 anos em que esteve </a:t>
            </a:r>
            <a:r>
              <a:rPr lang="pt-BR" dirty="0" smtClean="0"/>
              <a:t>no </a:t>
            </a:r>
            <a:r>
              <a:rPr lang="pt-BR" dirty="0"/>
              <a:t>ar (então) limpo do Egito</a:t>
            </a:r>
            <a:r>
              <a:rPr lang="pt-BR" dirty="0" smtClean="0"/>
              <a:t>.</a:t>
            </a:r>
          </a:p>
          <a:p>
            <a:pPr algn="just"/>
            <a:r>
              <a:rPr lang="pt-BR" dirty="0" smtClean="0"/>
              <a:t>	0 </a:t>
            </a:r>
            <a:r>
              <a:rPr lang="pt-BR" dirty="0"/>
              <a:t>efeito altamente nocivo do </a:t>
            </a:r>
            <a:r>
              <a:rPr lang="pt-BR" dirty="0" smtClean="0"/>
              <a:t>S0</a:t>
            </a:r>
            <a:r>
              <a:rPr lang="pt-BR" sz="1200" dirty="0" smtClean="0"/>
              <a:t>2</a:t>
            </a:r>
            <a:r>
              <a:rPr lang="pt-BR" dirty="0" smtClean="0"/>
              <a:t> sobre </a:t>
            </a:r>
            <a:r>
              <a:rPr lang="pt-BR" dirty="0"/>
              <a:t>o couro natural já é conhecido desde 1843, quando </a:t>
            </a:r>
            <a:r>
              <a:rPr lang="pt-BR" dirty="0" smtClean="0"/>
              <a:t>Faraday </a:t>
            </a:r>
            <a:r>
              <a:rPr lang="pt-BR" dirty="0"/>
              <a:t>mostrou ser ele o responsável pela deterioração de assentos de cadeiras num clube de </a:t>
            </a:r>
            <a:r>
              <a:rPr lang="pt-BR" dirty="0" smtClean="0"/>
              <a:t>Londres.</a:t>
            </a:r>
          </a:p>
          <a:p>
            <a:pPr algn="just"/>
            <a:endParaRPr lang="pt-BR" dirty="0"/>
          </a:p>
          <a:p>
            <a:pPr algn="just"/>
            <a:endParaRPr lang="pt-BR" b="1" dirty="0" smtClean="0"/>
          </a:p>
          <a:p>
            <a:pPr algn="just"/>
            <a:endParaRPr lang="pt-BR" b="1" dirty="0" smtClean="0"/>
          </a:p>
          <a:p>
            <a:pPr algn="just"/>
            <a:endParaRPr lang="pt-BR" b="1" dirty="0" smtClean="0"/>
          </a:p>
          <a:p>
            <a:pPr algn="just"/>
            <a:r>
              <a:rPr lang="pt-BR" b="1" dirty="0" smtClean="0"/>
              <a:t>3) Impacto </a:t>
            </a:r>
            <a:r>
              <a:rPr lang="pt-BR" b="1" dirty="0"/>
              <a:t>sobre </a:t>
            </a:r>
            <a:r>
              <a:rPr lang="pt-BR" b="1" dirty="0" smtClean="0"/>
              <a:t>animais</a:t>
            </a:r>
            <a:endParaRPr lang="pt-BR" b="1" dirty="0"/>
          </a:p>
          <a:p>
            <a:pPr algn="just"/>
            <a:r>
              <a:rPr lang="pt-BR" dirty="0" smtClean="0"/>
              <a:t>	Concentrações </a:t>
            </a:r>
            <a:r>
              <a:rPr lang="pt-BR" dirty="0"/>
              <a:t>de </a:t>
            </a:r>
            <a:r>
              <a:rPr lang="pt-BR" dirty="0" smtClean="0"/>
              <a:t>S0</a:t>
            </a:r>
            <a:r>
              <a:rPr lang="pt-BR" sz="1200" dirty="0" smtClean="0"/>
              <a:t>2</a:t>
            </a:r>
            <a:r>
              <a:rPr lang="pt-BR" dirty="0" smtClean="0"/>
              <a:t> cem </a:t>
            </a:r>
            <a:r>
              <a:rPr lang="pt-BR" dirty="0"/>
              <a:t>vezes superiores às concentrações ambientais são necessárias para </a:t>
            </a:r>
            <a:r>
              <a:rPr lang="pt-BR" dirty="0" smtClean="0"/>
              <a:t>matar </a:t>
            </a:r>
            <a:r>
              <a:rPr lang="pt-BR" dirty="0"/>
              <a:t>pequenos animais. Concentrações </a:t>
            </a:r>
            <a:r>
              <a:rPr lang="pt-BR" dirty="0" smtClean="0"/>
              <a:t>cinquenta </a:t>
            </a:r>
            <a:r>
              <a:rPr lang="pt-BR" dirty="0"/>
              <a:t>vezes superiores às ambientais produzem pouco </a:t>
            </a:r>
            <a:r>
              <a:rPr lang="pt-BR" dirty="0" smtClean="0"/>
              <a:t>efeito </a:t>
            </a:r>
            <a:r>
              <a:rPr lang="pt-BR" dirty="0"/>
              <a:t>sobre animais de grande porte. 0 gado possui alta resistência ao S02. Os sulfatos, no entanto, </a:t>
            </a:r>
            <a:r>
              <a:rPr lang="pt-BR" dirty="0" smtClean="0"/>
              <a:t>podem </a:t>
            </a:r>
            <a:r>
              <a:rPr lang="pt-BR" dirty="0"/>
              <a:t>causar problemas, principalmente ao gado gordo cujas reservas respiratórias ficam diminuídas </a:t>
            </a:r>
            <a:r>
              <a:rPr lang="pt-BR" dirty="0" smtClean="0"/>
              <a:t>devido </a:t>
            </a:r>
            <a:r>
              <a:rPr lang="pt-BR" dirty="0"/>
              <a:t>à gordura. </a:t>
            </a:r>
          </a:p>
        </p:txBody>
      </p:sp>
      <p:pic>
        <p:nvPicPr>
          <p:cNvPr id="11" name="Imagem 10">
            <a:hlinkClick r:id="rId3" action="ppaction://hlinksldjump"/>
          </p:cNvPr>
          <p:cNvPicPr>
            <a:picLocks noChangeAspect="1"/>
          </p:cNvPicPr>
          <p:nvPr/>
        </p:nvPicPr>
        <p:blipFill>
          <a:blip r:embed="rId4"/>
          <a:stretch>
            <a:fillRect/>
          </a:stretch>
        </p:blipFill>
        <p:spPr>
          <a:xfrm>
            <a:off x="9674134" y="6248363"/>
            <a:ext cx="895459" cy="426757"/>
          </a:xfrm>
          <a:prstGeom prst="rect">
            <a:avLst/>
          </a:prstGeom>
        </p:spPr>
      </p:pic>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6"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7"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pic>
        <p:nvPicPr>
          <p:cNvPr id="59394" name="Picture 2" descr="http://static.panoramio.com/photos/large/69485893.jpg"/>
          <p:cNvPicPr>
            <a:picLocks noChangeAspect="1" noChangeArrowheads="1"/>
          </p:cNvPicPr>
          <p:nvPr/>
        </p:nvPicPr>
        <p:blipFill>
          <a:blip r:embed="rId7" cstate="print"/>
          <a:srcRect/>
          <a:stretch>
            <a:fillRect/>
          </a:stretch>
        </p:blipFill>
        <p:spPr bwMode="auto">
          <a:xfrm>
            <a:off x="5419907" y="3592287"/>
            <a:ext cx="2352494" cy="1240970"/>
          </a:xfrm>
          <a:prstGeom prst="rect">
            <a:avLst/>
          </a:prstGeom>
          <a:noFill/>
        </p:spPr>
      </p:pic>
      <p:sp>
        <p:nvSpPr>
          <p:cNvPr id="18" name="CaixaDeTexto 17"/>
          <p:cNvSpPr txBox="1"/>
          <p:nvPr/>
        </p:nvSpPr>
        <p:spPr>
          <a:xfrm>
            <a:off x="7903028" y="4258491"/>
            <a:ext cx="2142309" cy="461665"/>
          </a:xfrm>
          <a:prstGeom prst="rect">
            <a:avLst/>
          </a:prstGeom>
          <a:noFill/>
        </p:spPr>
        <p:txBody>
          <a:bodyPr wrap="square" rtlCol="0">
            <a:spAutoFit/>
          </a:bodyPr>
          <a:lstStyle/>
          <a:p>
            <a:pPr algn="just"/>
            <a:r>
              <a:rPr lang="pt-BR" sz="1200" dirty="0" smtClean="0"/>
              <a:t>Imagem: Obelisco de Cleópatra</a:t>
            </a:r>
          </a:p>
          <a:p>
            <a:pPr algn="just"/>
            <a:r>
              <a:rPr lang="pt-BR" sz="1200" dirty="0" smtClean="0"/>
              <a:t>Fonte: Google Imagens</a:t>
            </a:r>
            <a:endParaRPr lang="pt-BR" sz="1200" dirty="0"/>
          </a:p>
        </p:txBody>
      </p:sp>
    </p:spTree>
    <p:extLst>
      <p:ext uri="{BB962C8B-B14F-4D97-AF65-F5344CB8AC3E}">
        <p14:creationId xmlns:p14="http://schemas.microsoft.com/office/powerpoint/2010/main" val="27230987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369332"/>
          </a:xfrm>
          <a:prstGeom prst="rect">
            <a:avLst/>
          </a:prstGeom>
          <a:noFill/>
        </p:spPr>
        <p:txBody>
          <a:bodyPr wrap="square" rtlCol="0">
            <a:spAutoFit/>
          </a:bodyPr>
          <a:lstStyle/>
          <a:p>
            <a:r>
              <a:rPr lang="pt-BR" dirty="0" smtClean="0"/>
              <a:t> </a:t>
            </a:r>
            <a:endParaRPr lang="pt-BR" sz="2000" dirty="0" smtClean="0"/>
          </a:p>
        </p:txBody>
      </p:sp>
      <p:pic>
        <p:nvPicPr>
          <p:cNvPr id="11" name="Imagem 10">
            <a:hlinkClick r:id="rId3" action="ppaction://hlinksldjump"/>
          </p:cNvPr>
          <p:cNvPicPr>
            <a:picLocks noChangeAspect="1"/>
          </p:cNvPicPr>
          <p:nvPr/>
        </p:nvPicPr>
        <p:blipFill>
          <a:blip r:embed="rId4"/>
          <a:stretch>
            <a:fillRect/>
          </a:stretch>
        </p:blipFill>
        <p:spPr>
          <a:xfrm>
            <a:off x="9687197" y="5765608"/>
            <a:ext cx="895459" cy="426757"/>
          </a:xfrm>
          <a:prstGeom prst="rect">
            <a:avLst/>
          </a:prstGeom>
        </p:spPr>
      </p:pic>
      <p:sp>
        <p:nvSpPr>
          <p:cNvPr id="12" name="CaixaDeTexto 11"/>
          <p:cNvSpPr txBox="1"/>
          <p:nvPr/>
        </p:nvSpPr>
        <p:spPr>
          <a:xfrm>
            <a:off x="1523998" y="2008669"/>
            <a:ext cx="9339074" cy="3693319"/>
          </a:xfrm>
          <a:prstGeom prst="rect">
            <a:avLst/>
          </a:prstGeom>
          <a:solidFill>
            <a:schemeClr val="bg2"/>
          </a:solidFill>
        </p:spPr>
        <p:txBody>
          <a:bodyPr wrap="square" rtlCol="0">
            <a:spAutoFit/>
          </a:bodyPr>
          <a:lstStyle/>
          <a:p>
            <a:r>
              <a:rPr lang="pt-BR" b="1" dirty="0" smtClean="0"/>
              <a:t>4) Impacto </a:t>
            </a:r>
            <a:r>
              <a:rPr lang="pt-BR" b="1" dirty="0"/>
              <a:t>sobre a </a:t>
            </a:r>
            <a:r>
              <a:rPr lang="pt-BR" b="1" dirty="0" smtClean="0"/>
              <a:t>visibilidade</a:t>
            </a:r>
          </a:p>
          <a:p>
            <a:endParaRPr lang="pt-BR" b="1" dirty="0"/>
          </a:p>
          <a:p>
            <a:pPr algn="just"/>
            <a:r>
              <a:rPr lang="pt-BR" dirty="0" smtClean="0"/>
              <a:t>	A </a:t>
            </a:r>
            <a:r>
              <a:rPr lang="pt-BR" dirty="0"/>
              <a:t>visibilidade atmosférica também é afetada por emissões de S0</a:t>
            </a:r>
            <a:r>
              <a:rPr lang="pt-BR" sz="1400" dirty="0"/>
              <a:t>2</a:t>
            </a:r>
            <a:r>
              <a:rPr lang="pt-BR" dirty="0"/>
              <a:t>, embora o problema aqui seja </a:t>
            </a:r>
            <a:r>
              <a:rPr lang="pt-BR" dirty="0" smtClean="0"/>
              <a:t>bastante </a:t>
            </a:r>
            <a:r>
              <a:rPr lang="pt-BR" dirty="0"/>
              <a:t>mais complicado. A gradual oxidação do </a:t>
            </a:r>
            <a:r>
              <a:rPr lang="pt-BR" dirty="0" smtClean="0"/>
              <a:t>S0</a:t>
            </a:r>
            <a:r>
              <a:rPr lang="pt-BR" sz="1400" dirty="0" smtClean="0"/>
              <a:t>2 </a:t>
            </a:r>
            <a:r>
              <a:rPr lang="pt-BR" dirty="0" smtClean="0"/>
              <a:t>faz </a:t>
            </a:r>
            <a:r>
              <a:rPr lang="pt-BR" dirty="0"/>
              <a:t>com que aumente a concentração </a:t>
            </a:r>
            <a:r>
              <a:rPr lang="pt-BR" dirty="0" smtClean="0"/>
              <a:t>de sulfatos na </a:t>
            </a:r>
            <a:r>
              <a:rPr lang="pt-BR" dirty="0"/>
              <a:t>atmosfera. Aerossóis contendo sulfatos têm dimensão da ordem de 0,1 - 1,0 </a:t>
            </a:r>
            <a:r>
              <a:rPr lang="pt-BR" dirty="0" err="1"/>
              <a:t>mícrons</a:t>
            </a:r>
            <a:r>
              <a:rPr lang="pt-BR" dirty="0"/>
              <a:t>. Como a luz </a:t>
            </a:r>
            <a:r>
              <a:rPr lang="pt-BR" dirty="0" smtClean="0"/>
              <a:t>visível </a:t>
            </a:r>
            <a:r>
              <a:rPr lang="pt-BR" dirty="0"/>
              <a:t>tem comprimento de onda com estas dimensões</a:t>
            </a:r>
            <a:r>
              <a:rPr lang="pt-BR" dirty="0" smtClean="0"/>
              <a:t>, a </a:t>
            </a:r>
            <a:r>
              <a:rPr lang="pt-BR" dirty="0"/>
              <a:t>luz é fortemente espalhada pelos sulfatos, </a:t>
            </a:r>
            <a:r>
              <a:rPr lang="pt-BR" dirty="0" smtClean="0"/>
              <a:t>diminuindo </a:t>
            </a:r>
            <a:r>
              <a:rPr lang="pt-BR" dirty="0"/>
              <a:t>a visibilidade. (Os nitratos produzem o mesmo efeito.) A razão de transformação do </a:t>
            </a:r>
            <a:r>
              <a:rPr lang="pt-BR" dirty="0" smtClean="0"/>
              <a:t>S0</a:t>
            </a:r>
            <a:r>
              <a:rPr lang="pt-BR" sz="1400" dirty="0" smtClean="0"/>
              <a:t>2 </a:t>
            </a:r>
            <a:r>
              <a:rPr lang="pt-BR" dirty="0" smtClean="0"/>
              <a:t>para sulfatos </a:t>
            </a:r>
            <a:r>
              <a:rPr lang="pt-BR" dirty="0"/>
              <a:t>é bastante variável, mas estimativas podem ser feitas tomando-se o valor de 0,2 a 1,5%/hora. </a:t>
            </a:r>
            <a:r>
              <a:rPr lang="pt-BR" dirty="0" smtClean="0"/>
              <a:t>Isto </a:t>
            </a:r>
            <a:r>
              <a:rPr lang="pt-BR" dirty="0"/>
              <a:t>faz com que a </a:t>
            </a:r>
            <a:r>
              <a:rPr lang="pt-BR" dirty="0" smtClean="0"/>
              <a:t>bruma (pertubações atmosféricas) </a:t>
            </a:r>
            <a:r>
              <a:rPr lang="pt-BR" dirty="0"/>
              <a:t>numa região seja causada por </a:t>
            </a:r>
            <a:r>
              <a:rPr lang="pt-BR" dirty="0" smtClean="0"/>
              <a:t>S0</a:t>
            </a:r>
            <a:r>
              <a:rPr lang="pt-BR" sz="1400" dirty="0" smtClean="0"/>
              <a:t>2</a:t>
            </a:r>
            <a:r>
              <a:rPr lang="pt-BR" dirty="0" smtClean="0"/>
              <a:t> emitido </a:t>
            </a:r>
            <a:r>
              <a:rPr lang="pt-BR" dirty="0"/>
              <a:t>a centenas ou milhares de </a:t>
            </a:r>
            <a:r>
              <a:rPr lang="pt-BR" dirty="0" smtClean="0"/>
              <a:t>quilômetros </a:t>
            </a:r>
            <a:r>
              <a:rPr lang="pt-BR" dirty="0"/>
              <a:t>do local, tornando bastante difícil a identificação das fontes poluidoras</a:t>
            </a:r>
            <a:r>
              <a:rPr lang="pt-BR" b="1" dirty="0" smtClean="0"/>
              <a:t>.</a:t>
            </a:r>
          </a:p>
          <a:p>
            <a:pPr algn="just"/>
            <a:r>
              <a:rPr lang="pt-BR" b="1" dirty="0"/>
              <a:t>Convém lembrar que o poder espalhador dos aerossóis está relacionado com a umidade do ar e </a:t>
            </a:r>
          </a:p>
          <a:p>
            <a:pPr algn="just"/>
            <a:r>
              <a:rPr lang="pt-BR" b="1" dirty="0"/>
              <a:t>sua composição química.</a:t>
            </a:r>
          </a:p>
        </p:txBody>
      </p:sp>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6"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7"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26476394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369332"/>
          </a:xfrm>
          <a:prstGeom prst="rect">
            <a:avLst/>
          </a:prstGeom>
          <a:noFill/>
        </p:spPr>
        <p:txBody>
          <a:bodyPr wrap="square" rtlCol="0">
            <a:spAutoFit/>
          </a:bodyPr>
          <a:lstStyle/>
          <a:p>
            <a:r>
              <a:rPr lang="pt-BR" dirty="0" smtClean="0"/>
              <a:t> </a:t>
            </a:r>
            <a:endParaRPr lang="pt-BR" sz="2000" dirty="0" smtClean="0"/>
          </a:p>
        </p:txBody>
      </p:sp>
      <p:pic>
        <p:nvPicPr>
          <p:cNvPr id="11" name="Imagem 10">
            <a:hlinkClick r:id="rId3" action="ppaction://hlinksldjump"/>
          </p:cNvPr>
          <p:cNvPicPr>
            <a:picLocks noChangeAspect="1"/>
          </p:cNvPicPr>
          <p:nvPr/>
        </p:nvPicPr>
        <p:blipFill>
          <a:blip r:embed="rId4"/>
          <a:stretch>
            <a:fillRect/>
          </a:stretch>
        </p:blipFill>
        <p:spPr>
          <a:xfrm>
            <a:off x="9980557" y="6038742"/>
            <a:ext cx="895459" cy="426757"/>
          </a:xfrm>
          <a:prstGeom prst="rect">
            <a:avLst/>
          </a:prstGeom>
        </p:spPr>
      </p:pic>
      <p:sp>
        <p:nvSpPr>
          <p:cNvPr id="12" name="CaixaDeTexto 11"/>
          <p:cNvSpPr txBox="1"/>
          <p:nvPr/>
        </p:nvSpPr>
        <p:spPr>
          <a:xfrm>
            <a:off x="1523998" y="2008669"/>
            <a:ext cx="9339074" cy="4062651"/>
          </a:xfrm>
          <a:prstGeom prst="rect">
            <a:avLst/>
          </a:prstGeom>
          <a:solidFill>
            <a:schemeClr val="bg2"/>
          </a:solidFill>
        </p:spPr>
        <p:txBody>
          <a:bodyPr wrap="square" rtlCol="0">
            <a:spAutoFit/>
          </a:bodyPr>
          <a:lstStyle/>
          <a:p>
            <a:r>
              <a:rPr lang="pt-BR" b="1" dirty="0" smtClean="0"/>
              <a:t>5) Chuvas ácidas</a:t>
            </a:r>
          </a:p>
          <a:p>
            <a:pPr algn="just"/>
            <a:r>
              <a:rPr lang="pt-BR" sz="1600" dirty="0" smtClean="0"/>
              <a:t>	A </a:t>
            </a:r>
            <a:r>
              <a:rPr lang="pt-BR" sz="1600" dirty="0"/>
              <a:t>chuva ácida provoca danos tanto pela mortandade de seres vivos sensíveis a meios ácidos </a:t>
            </a:r>
            <a:r>
              <a:rPr lang="pt-BR" sz="1600" dirty="0" smtClean="0"/>
              <a:t>(</a:t>
            </a:r>
            <a:r>
              <a:rPr lang="pt-BR" sz="1600" dirty="0"/>
              <a:t>sapos e peixes, por exemplo), quanto pelos efeitos corrosivos sobre bens materiais. Centenas de lagos </a:t>
            </a:r>
            <a:r>
              <a:rPr lang="pt-BR" sz="1600" dirty="0" smtClean="0"/>
              <a:t>no </a:t>
            </a:r>
            <a:r>
              <a:rPr lang="pt-BR" sz="1600" dirty="0"/>
              <a:t>nordeste dos EUA e na Noruega estão praticamente mortos devido à acidez da chuva e este </a:t>
            </a:r>
            <a:r>
              <a:rPr lang="pt-BR" sz="1600" dirty="0" smtClean="0"/>
              <a:t>fenômeno </a:t>
            </a:r>
            <a:r>
              <a:rPr lang="pt-BR" sz="1600" dirty="0"/>
              <a:t>está se alastrando rapidamente. Ao medir a acidez da chuva no Cabo Canaveral para </a:t>
            </a:r>
            <a:r>
              <a:rPr lang="pt-BR" sz="1600" dirty="0" smtClean="0"/>
              <a:t>determinar </a:t>
            </a:r>
            <a:r>
              <a:rPr lang="pt-BR" sz="1600" dirty="0"/>
              <a:t>o impacto do lançamento de foguetes sobre o pH das precipitações, descobriu-se que o pH </a:t>
            </a:r>
            <a:r>
              <a:rPr lang="pt-BR" sz="1600" dirty="0" smtClean="0"/>
              <a:t>da </a:t>
            </a:r>
            <a:r>
              <a:rPr lang="pt-BR" sz="1600" dirty="0"/>
              <a:t>chuva na região já era da ordem de 4,5 quando o normal seria 5,5. </a:t>
            </a:r>
            <a:endParaRPr lang="pt-BR" sz="1600" dirty="0" smtClean="0"/>
          </a:p>
          <a:p>
            <a:pPr algn="just"/>
            <a:r>
              <a:rPr lang="pt-BR" sz="1600" dirty="0" smtClean="0"/>
              <a:t>	Os </a:t>
            </a:r>
            <a:r>
              <a:rPr lang="pt-BR" sz="1600" dirty="0"/>
              <a:t>efeitos da chuva ácida sobre as plantas podem ser visíveis ou </a:t>
            </a:r>
            <a:r>
              <a:rPr lang="pt-BR" sz="1600" dirty="0" smtClean="0"/>
              <a:t>sutis. </a:t>
            </a:r>
            <a:r>
              <a:rPr lang="pt-BR" sz="1600" dirty="0"/>
              <a:t>Os visíveis aparecem </a:t>
            </a:r>
            <a:r>
              <a:rPr lang="pt-BR" sz="1600" dirty="0" smtClean="0"/>
              <a:t>na </a:t>
            </a:r>
            <a:r>
              <a:rPr lang="pt-BR" sz="1600" dirty="0"/>
              <a:t>forma de pigmentação anômala, mudanças morfológicas ou necrose. </a:t>
            </a:r>
            <a:r>
              <a:rPr lang="pt-BR" sz="1600" dirty="0" smtClean="0"/>
              <a:t>O </a:t>
            </a:r>
            <a:r>
              <a:rPr lang="pt-BR" sz="1600" dirty="0" err="1"/>
              <a:t>embranquecimento</a:t>
            </a:r>
            <a:r>
              <a:rPr lang="pt-BR" sz="1600" dirty="0"/>
              <a:t> das folhas </a:t>
            </a:r>
            <a:r>
              <a:rPr lang="pt-BR" sz="1600" dirty="0" smtClean="0"/>
              <a:t>é </a:t>
            </a:r>
            <a:r>
              <a:rPr lang="pt-BR" sz="1600" dirty="0"/>
              <a:t>causado pelo S0</a:t>
            </a:r>
            <a:r>
              <a:rPr lang="pt-BR" sz="1200" dirty="0"/>
              <a:t>2</a:t>
            </a:r>
            <a:r>
              <a:rPr lang="pt-BR" sz="1600" dirty="0"/>
              <a:t>, sendo um fenômeno facilmente observado na alfafa</a:t>
            </a:r>
            <a:r>
              <a:rPr lang="pt-BR" sz="1600" dirty="0" smtClean="0"/>
              <a:t>.</a:t>
            </a:r>
          </a:p>
          <a:p>
            <a:pPr algn="just"/>
            <a:r>
              <a:rPr lang="pt-BR" sz="1600" dirty="0" smtClean="0"/>
              <a:t>	Os </a:t>
            </a:r>
            <a:r>
              <a:rPr lang="pt-BR" sz="1600" dirty="0"/>
              <a:t>efeitos mais notáveis das </a:t>
            </a:r>
            <a:r>
              <a:rPr lang="pt-BR" sz="1600" dirty="0" smtClean="0"/>
              <a:t>chuvas ácidas </a:t>
            </a:r>
            <a:r>
              <a:rPr lang="pt-BR" sz="1600" dirty="0"/>
              <a:t>são sobre rios e </a:t>
            </a:r>
            <a:r>
              <a:rPr lang="pt-BR" sz="1600" dirty="0" smtClean="0"/>
              <a:t>lagos. </a:t>
            </a:r>
            <a:r>
              <a:rPr lang="pt-BR" sz="1600" dirty="0"/>
              <a:t>Lagos não poluídos contêm </a:t>
            </a:r>
            <a:r>
              <a:rPr lang="pt-BR" sz="1600" dirty="0" smtClean="0"/>
              <a:t>dissolvidos </a:t>
            </a:r>
            <a:r>
              <a:rPr lang="pt-BR" sz="1600" dirty="0"/>
              <a:t>bicarbonatos de cálcio e magnésio, que funcionam como tampões contra oscilações bruscas </a:t>
            </a:r>
            <a:r>
              <a:rPr lang="pt-BR" sz="1600" dirty="0" smtClean="0"/>
              <a:t>de </a:t>
            </a:r>
            <a:r>
              <a:rPr lang="pt-BR" sz="1600" dirty="0"/>
              <a:t>pH. As chuvas ácidas têm destruído a capacidade dos lagos de manter o pH constante, pois os </a:t>
            </a:r>
            <a:r>
              <a:rPr lang="pt-BR" sz="1600" dirty="0" smtClean="0"/>
              <a:t>bicarbonatos </a:t>
            </a:r>
            <a:r>
              <a:rPr lang="pt-BR" sz="1600" dirty="0"/>
              <a:t>são substituídos por sulfatos, resultando numa crescente acidificação dos lagos. Cerca de </a:t>
            </a:r>
            <a:r>
              <a:rPr lang="pt-BR" sz="1600" dirty="0" smtClean="0"/>
              <a:t>10.000 </a:t>
            </a:r>
            <a:r>
              <a:rPr lang="pt-BR" sz="1600" dirty="0"/>
              <a:t>lagos suecos foram acidificados para pH abaixo de 6,0 e 5.000 lagos para pH abaixo de 5,0. 0 pH </a:t>
            </a:r>
            <a:r>
              <a:rPr lang="pt-BR" sz="1600" dirty="0" smtClean="0"/>
              <a:t>dos </a:t>
            </a:r>
            <a:r>
              <a:rPr lang="pt-BR" sz="1600" dirty="0"/>
              <a:t>grandes lagos suecos já diminuiu de 1,8 unidades desde 1930, o que se refletiu na população de </a:t>
            </a:r>
            <a:r>
              <a:rPr lang="pt-BR" sz="1600" dirty="0" smtClean="0"/>
              <a:t>peixes</a:t>
            </a:r>
            <a:r>
              <a:rPr lang="pt-BR" sz="1600" dirty="0"/>
              <a:t>. </a:t>
            </a:r>
          </a:p>
        </p:txBody>
      </p:sp>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6"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7"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6534750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3" y="1915963"/>
            <a:ext cx="7548867" cy="4770537"/>
          </a:xfrm>
          <a:prstGeom prst="rect">
            <a:avLst/>
          </a:prstGeom>
          <a:solidFill>
            <a:schemeClr val="bg2"/>
          </a:solidFill>
        </p:spPr>
        <p:txBody>
          <a:bodyPr wrap="square" rtlCol="0">
            <a:spAutoFit/>
          </a:bodyPr>
          <a:lstStyle/>
          <a:p>
            <a:pPr algn="just"/>
            <a:r>
              <a:rPr lang="pt-BR" sz="2000" dirty="0" smtClean="0"/>
              <a:t> </a:t>
            </a:r>
            <a:r>
              <a:rPr lang="pt-BR" sz="2000" b="1" dirty="0" smtClean="0"/>
              <a:t>Caso 2</a:t>
            </a:r>
            <a:r>
              <a:rPr lang="pt-BR" sz="2000" b="1" dirty="0"/>
              <a:t>: </a:t>
            </a:r>
            <a:r>
              <a:rPr lang="pt-BR" sz="2000" dirty="0"/>
              <a:t>Vento e sol geram energia econômica e mudam paisagens no </a:t>
            </a:r>
            <a:r>
              <a:rPr lang="pt-BR" sz="2000" dirty="0" smtClean="0"/>
              <a:t>Brasil.</a:t>
            </a:r>
          </a:p>
          <a:p>
            <a:pPr algn="r"/>
            <a:r>
              <a:rPr lang="pt-BR" sz="1600" dirty="0" smtClean="0"/>
              <a:t>(Fonte: Jornal Nacional</a:t>
            </a:r>
            <a:r>
              <a:rPr lang="pt-BR" sz="1600" dirty="0"/>
              <a:t>, publicado em </a:t>
            </a:r>
            <a:r>
              <a:rPr lang="pt-BR" sz="1600" dirty="0" smtClean="0"/>
              <a:t>11/06/2012)</a:t>
            </a:r>
          </a:p>
          <a:p>
            <a:pPr algn="r"/>
            <a:r>
              <a:rPr lang="pt-BR" sz="1600" dirty="0" smtClean="0"/>
              <a:t>Disponível em: </a:t>
            </a:r>
            <a:r>
              <a:rPr lang="pt-BR" sz="1600" dirty="0" smtClean="0">
                <a:hlinkClick r:id="rId3"/>
              </a:rPr>
              <a:t>http://g1.globo.com/jornal-nacional/noticia/2012/06/vento-e-sol-geram-energia-economica-e-mudam-paisagens-no-brasil.html</a:t>
            </a:r>
            <a:endParaRPr lang="pt-BR" sz="1600" dirty="0" smtClean="0"/>
          </a:p>
          <a:p>
            <a:pPr algn="r"/>
            <a:endParaRPr lang="pt-BR" sz="1600" dirty="0" smtClean="0"/>
          </a:p>
          <a:p>
            <a:pPr algn="just"/>
            <a:r>
              <a:rPr lang="pt-BR" sz="2000" dirty="0" smtClean="0"/>
              <a:t>Descrição</a:t>
            </a:r>
            <a:r>
              <a:rPr lang="pt-BR" sz="2000" dirty="0"/>
              <a:t>: </a:t>
            </a:r>
            <a:r>
              <a:rPr lang="pt-BR" sz="2000" dirty="0" smtClean="0"/>
              <a:t> Este caso apresenta as novas fontes </a:t>
            </a:r>
            <a:r>
              <a:rPr lang="pt-BR" sz="2000" dirty="0"/>
              <a:t>de </a:t>
            </a:r>
            <a:r>
              <a:rPr lang="pt-BR" sz="2000" dirty="0" smtClean="0"/>
              <a:t>produção de energia que </a:t>
            </a:r>
            <a:r>
              <a:rPr lang="pt-BR" sz="2000" dirty="0"/>
              <a:t>estão </a:t>
            </a:r>
            <a:r>
              <a:rPr lang="pt-BR" sz="2000" dirty="0" smtClean="0"/>
              <a:t>mudando as </a:t>
            </a:r>
            <a:r>
              <a:rPr lang="pt-BR" sz="2000" dirty="0"/>
              <a:t>paisagens no Brasil e se tornando uma alternativa econômica na geração de eletricidade. E é a que mais cresce: de menos de 1% do total brasileiro em 2010, deve chegar perto de 7% em 2014</a:t>
            </a:r>
            <a:r>
              <a:rPr lang="pt-BR" sz="2000" dirty="0" smtClean="0"/>
              <a:t>.</a:t>
            </a:r>
          </a:p>
          <a:p>
            <a:pPr algn="just"/>
            <a:r>
              <a:rPr lang="pt-BR" sz="2000" dirty="0" smtClean="0">
                <a:hlinkClick r:id="rId4" action="ppaction://hlinksldjump"/>
              </a:rPr>
              <a:t>Mini caso 2.1: Fontes de produção que estão se tornando alternativa para eletricidade. </a:t>
            </a:r>
            <a:endParaRPr lang="pt-BR" sz="2000" dirty="0" smtClean="0"/>
          </a:p>
          <a:p>
            <a:pPr algn="just"/>
            <a:r>
              <a:rPr lang="pt-BR" sz="2000" dirty="0" smtClean="0">
                <a:hlinkClick r:id="rId5" action="ppaction://hlinksldjump"/>
              </a:rPr>
              <a:t>Mini </a:t>
            </a:r>
            <a:r>
              <a:rPr lang="pt-BR" sz="2000" dirty="0">
                <a:hlinkClick r:id="rId5" action="ppaction://hlinksldjump"/>
              </a:rPr>
              <a:t>caso </a:t>
            </a:r>
            <a:r>
              <a:rPr lang="pt-BR" sz="2000" dirty="0" smtClean="0">
                <a:hlinkClick r:id="rId5" action="ppaction://hlinksldjump"/>
              </a:rPr>
              <a:t>2.2: Os tipos de fontes </a:t>
            </a:r>
            <a:r>
              <a:rPr lang="pt-BR" sz="2000" dirty="0">
                <a:hlinkClick r:id="rId5" action="ppaction://hlinksldjump"/>
              </a:rPr>
              <a:t>de </a:t>
            </a:r>
            <a:r>
              <a:rPr lang="pt-BR" sz="2000" dirty="0" smtClean="0">
                <a:hlinkClick r:id="rId5" action="ppaction://hlinksldjump"/>
              </a:rPr>
              <a:t>energias renováveis </a:t>
            </a:r>
            <a:r>
              <a:rPr lang="pt-BR" sz="2000" dirty="0">
                <a:hlinkClick r:id="rId5" action="ppaction://hlinksldjump"/>
              </a:rPr>
              <a:t>e não renováveis). </a:t>
            </a:r>
            <a:endParaRPr lang="pt-BR" sz="2000" dirty="0" smtClean="0"/>
          </a:p>
          <a:p>
            <a:pPr algn="just"/>
            <a:endParaRPr lang="pt-BR" sz="2000" dirty="0" smtClean="0"/>
          </a:p>
        </p:txBody>
      </p:sp>
      <p:graphicFrame>
        <p:nvGraphicFramePr>
          <p:cNvPr id="16" name="Diagrama 15"/>
          <p:cNvGraphicFramePr/>
          <p:nvPr>
            <p:extLst>
              <p:ext uri="{D42A27DB-BD31-4B8C-83A1-F6EECF244321}">
                <p14:modId xmlns:p14="http://schemas.microsoft.com/office/powerpoint/2010/main" val="3512117856"/>
              </p:ext>
            </p:extLst>
          </p:nvPr>
        </p:nvGraphicFramePr>
        <p:xfrm>
          <a:off x="1524000" y="1844824"/>
          <a:ext cx="1691680" cy="352839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11"/>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12"/>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7412078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1482436" y="1749709"/>
            <a:ext cx="9282545" cy="4647426"/>
          </a:xfrm>
          <a:prstGeom prst="rect">
            <a:avLst/>
          </a:prstGeom>
          <a:solidFill>
            <a:schemeClr val="bg2"/>
          </a:solidFill>
        </p:spPr>
        <p:txBody>
          <a:bodyPr wrap="square" rtlCol="0">
            <a:spAutoFit/>
          </a:bodyPr>
          <a:lstStyle/>
          <a:p>
            <a:pPr algn="just"/>
            <a:r>
              <a:rPr lang="pt-BR" sz="2000" dirty="0" smtClean="0"/>
              <a:t> </a:t>
            </a:r>
            <a:r>
              <a:rPr lang="pt-BR" sz="2000" b="1" dirty="0" smtClean="0"/>
              <a:t>Mini Caso 2.1: </a:t>
            </a:r>
            <a:r>
              <a:rPr lang="pt-BR" sz="2000" dirty="0" smtClean="0"/>
              <a:t>Fontes de produção que estão se tornando alternativa para eletricidade</a:t>
            </a:r>
            <a:endParaRPr lang="pt-BR" sz="2000" b="1" dirty="0" smtClean="0"/>
          </a:p>
          <a:p>
            <a:pPr algn="r"/>
            <a:r>
              <a:rPr lang="pt-BR" sz="1600" dirty="0" smtClean="0"/>
              <a:t>(Fonte: Jornal Nacional</a:t>
            </a:r>
            <a:r>
              <a:rPr lang="pt-BR" sz="1600" dirty="0"/>
              <a:t>, publicado em </a:t>
            </a:r>
            <a:r>
              <a:rPr lang="pt-BR" sz="1600" dirty="0" smtClean="0"/>
              <a:t>11/06/2012)</a:t>
            </a:r>
          </a:p>
          <a:p>
            <a:pPr algn="just"/>
            <a:endParaRPr lang="pt-BR" sz="2000" dirty="0" smtClean="0"/>
          </a:p>
          <a:p>
            <a:pPr algn="just"/>
            <a:r>
              <a:rPr lang="pt-BR" sz="1600" dirty="0" smtClean="0"/>
              <a:t>Na última reportagem sobre a energia no Brasil, o Jornal Nacional mostra como as novíssimas fontes de produção estão mudando paisagens no Brasil e se tornando uma alternativa econômica na geração de eletricidade.</a:t>
            </a:r>
          </a:p>
          <a:p>
            <a:pPr algn="just"/>
            <a:r>
              <a:rPr lang="pt-BR" sz="1600" dirty="0" smtClean="0"/>
              <a:t>Uma piada local dizia que o município de Osório, no Rio Grande do Sul, só iria para a frente se conseguisse engarrafar vento.“Foi o que aconteceu, porque depois que engarrafaram o vento, Osório progrediu bastante”, comenta a comerciante </a:t>
            </a:r>
            <a:r>
              <a:rPr lang="pt-BR" sz="1600" b="1" dirty="0" smtClean="0"/>
              <a:t>Iracema </a:t>
            </a:r>
            <a:r>
              <a:rPr lang="pt-BR" sz="1600" dirty="0" smtClean="0"/>
              <a:t>Dariva.Dona Iracema e outros proprietários rurais autorizaram a passagem desta revolução. Com vento bom, os geradores eólicos produzem o equivalente ao consumo residencial de meia Porto Alegre.</a:t>
            </a:r>
          </a:p>
          <a:p>
            <a:pPr algn="just"/>
            <a:r>
              <a:rPr lang="pt-BR" sz="1600" dirty="0" smtClean="0"/>
              <a:t>O pecuarista Clairton Emerin Marques sempre esperou por isso. “Meu pai tinha um sistema de energia eólica através de cata-ventos menores, com geradores”, lembra.</a:t>
            </a:r>
          </a:p>
          <a:p>
            <a:pPr algn="just"/>
            <a:r>
              <a:rPr lang="pt-BR" sz="1600" dirty="0" smtClean="0"/>
              <a:t>A renda adicional, trazida pelo parque eólico, fica em torno de R$ 800 por torre, segundo um agricultor.</a:t>
            </a:r>
          </a:p>
          <a:p>
            <a:pPr algn="just"/>
            <a:r>
              <a:rPr lang="pt-BR" sz="1600" dirty="0" smtClean="0"/>
              <a:t>Vento não é nada bom para quem faz reportagem. Atrapalha a captação de áudio. Já no caso deste negócio, eles têm soprado a favor, trazendo muitos investimentos. Empurrando para frente os projetos, jogando para baixo o preço da energia elétrica produzida dessa maneira.</a:t>
            </a:r>
          </a:p>
          <a:p>
            <a:pPr algn="just"/>
            <a:endParaRPr lang="pt-BR" sz="1600" dirty="0" smtClean="0"/>
          </a:p>
        </p:txBody>
      </p:sp>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3"/>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4"/>
          <a:srcRect/>
          <a:stretch>
            <a:fillRect/>
          </a:stretch>
        </p:blipFill>
        <p:spPr bwMode="auto">
          <a:xfrm>
            <a:off x="8621486" y="156755"/>
            <a:ext cx="2090058" cy="1397726"/>
          </a:xfrm>
          <a:prstGeom prst="rect">
            <a:avLst/>
          </a:prstGeom>
          <a:noFill/>
        </p:spPr>
      </p:pic>
      <p:pic>
        <p:nvPicPr>
          <p:cNvPr id="19" name="Imagem 18">
            <a:hlinkClick r:id="rId5" action="ppaction://hlinksldjump"/>
          </p:cNvPr>
          <p:cNvPicPr>
            <a:picLocks noChangeAspect="1"/>
          </p:cNvPicPr>
          <p:nvPr/>
        </p:nvPicPr>
        <p:blipFill>
          <a:blip r:embed="rId6"/>
          <a:stretch>
            <a:fillRect/>
          </a:stretch>
        </p:blipFill>
        <p:spPr>
          <a:xfrm>
            <a:off x="9827959" y="6431243"/>
            <a:ext cx="895459" cy="426757"/>
          </a:xfrm>
          <a:prstGeom prst="rect">
            <a:avLst/>
          </a:prstGeom>
        </p:spPr>
      </p:pic>
    </p:spTree>
    <p:extLst>
      <p:ext uri="{BB962C8B-B14F-4D97-AF65-F5344CB8AC3E}">
        <p14:creationId xmlns:p14="http://schemas.microsoft.com/office/powerpoint/2010/main" val="7412078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1482436" y="1749709"/>
            <a:ext cx="9282545" cy="5078313"/>
          </a:xfrm>
          <a:prstGeom prst="rect">
            <a:avLst/>
          </a:prstGeom>
          <a:solidFill>
            <a:schemeClr val="bg2"/>
          </a:solidFill>
        </p:spPr>
        <p:txBody>
          <a:bodyPr wrap="square" rtlCol="0">
            <a:spAutoFit/>
          </a:bodyPr>
          <a:lstStyle/>
          <a:p>
            <a:pPr algn="just"/>
            <a:r>
              <a:rPr lang="pt-BR" sz="1600" dirty="0" smtClean="0"/>
              <a:t>“Tudo tem uma medida. Desde que não venha atrapalhar o turismo” opina um turista.</a:t>
            </a:r>
            <a:br>
              <a:rPr lang="pt-BR" sz="1600" dirty="0" smtClean="0"/>
            </a:br>
            <a:r>
              <a:rPr lang="pt-BR" sz="1600" dirty="0" smtClean="0"/>
              <a:t>O líder comunitário João Luiz Joventino do Nascimento reclama de linhas de transmissão próximas a residências, de acesso proibido a certas áreas. “Hoje não podemos ir a uma lagoa interdunares, ir à praia, ir a áreas tradicionalmente ocupadas pela comunidade”, critica o professor.</a:t>
            </a:r>
          </a:p>
          <a:p>
            <a:pPr algn="just"/>
            <a:r>
              <a:rPr lang="pt-BR" sz="1600" dirty="0" smtClean="0"/>
              <a:t>Segundo a empresa dona do parque eólico, é uma questão de segurança em um local onde se produz eletricidade. Onde a circulação é livre, nas dunas, topamos com mais modernidade: energia solar alimentando o negócio de fotos para turistas. “Usamos luz, TV, tudo alimentando a bateria com ela. E sol não falta”, conta uma comerciante.</a:t>
            </a:r>
          </a:p>
          <a:p>
            <a:pPr algn="just"/>
            <a:r>
              <a:rPr lang="pt-BR" sz="1600" dirty="0" smtClean="0"/>
              <a:t>O mesmo vale para o sertão dos Inhamuns, no interior do Ceará, onde uma empresa privada instalou quase 5 mil painéis solares. A primeira usina desse porte no brasil. Quase tudo é importado. Energia nove vezes mais cara do que a eólica.</a:t>
            </a:r>
          </a:p>
          <a:p>
            <a:pPr algn="just"/>
            <a:r>
              <a:rPr lang="pt-BR" sz="1600" dirty="0" smtClean="0"/>
              <a:t>“Vai baratear a partir da inclusão de novas fábricas e do aumento da escala de produção e também das novas tecnologias que surgem a cada ano”, adianta o gerente de projetos Fernando Pessoa Moura.</a:t>
            </a:r>
          </a:p>
          <a:p>
            <a:pPr algn="just"/>
            <a:r>
              <a:rPr lang="pt-BR" sz="1600" dirty="0" smtClean="0"/>
              <a:t>Estudiosos defendem a produção local e descentralizada desse tipo de energia. “A mesma área colocada no sertão nordestino eu posso distribuir para os telhados existentes , para o centro consumidor em </a:t>
            </a:r>
            <a:r>
              <a:rPr lang="pt-BR" sz="1600" b="1" dirty="0" smtClean="0"/>
              <a:t>São Paulo</a:t>
            </a:r>
            <a:r>
              <a:rPr lang="pt-BR" sz="1600" dirty="0" smtClean="0"/>
              <a:t>, </a:t>
            </a:r>
            <a:r>
              <a:rPr lang="pt-BR" sz="1600" b="1" dirty="0" smtClean="0"/>
              <a:t>Salvador</a:t>
            </a:r>
            <a:r>
              <a:rPr lang="pt-BR" sz="1600" dirty="0" smtClean="0"/>
              <a:t>, Recife, Fortaleza”, diz Roberto Zilles, professor do Instituto de Energia da USP.</a:t>
            </a:r>
          </a:p>
          <a:p>
            <a:pPr algn="just"/>
            <a:r>
              <a:rPr lang="pt-BR" sz="1600" dirty="0" smtClean="0"/>
              <a:t>O futuro vai exigir cada vez mais energia produzida onde é necessária e por quem a utiliza. Por que não torcidas iluminando estádios, com sua euforia, nas arquibancadas ou estações de metrô alimentadas pelo movimento nas plataformas? Tudo isso já vai virando realidade em institutos de pesquisa.</a:t>
            </a:r>
          </a:p>
          <a:p>
            <a:endParaRPr lang="pt-BR" sz="2000" dirty="0" smtClean="0"/>
          </a:p>
        </p:txBody>
      </p:sp>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3"/>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4"/>
          <a:srcRect/>
          <a:stretch>
            <a:fillRect/>
          </a:stretch>
        </p:blipFill>
        <p:spPr bwMode="auto">
          <a:xfrm>
            <a:off x="8621486" y="156755"/>
            <a:ext cx="2090058" cy="1397726"/>
          </a:xfrm>
          <a:prstGeom prst="rect">
            <a:avLst/>
          </a:prstGeom>
          <a:noFill/>
        </p:spPr>
      </p:pic>
      <p:pic>
        <p:nvPicPr>
          <p:cNvPr id="10" name="Imagem 9">
            <a:hlinkClick r:id="rId5" action="ppaction://hlinksldjump"/>
          </p:cNvPr>
          <p:cNvPicPr>
            <a:picLocks noChangeAspect="1"/>
          </p:cNvPicPr>
          <p:nvPr/>
        </p:nvPicPr>
        <p:blipFill>
          <a:blip r:embed="rId6"/>
          <a:stretch>
            <a:fillRect/>
          </a:stretch>
        </p:blipFill>
        <p:spPr>
          <a:xfrm>
            <a:off x="9827959" y="6431243"/>
            <a:ext cx="895459" cy="426757"/>
          </a:xfrm>
          <a:prstGeom prst="rect">
            <a:avLst/>
          </a:prstGeom>
        </p:spPr>
      </p:pic>
    </p:spTree>
    <p:extLst>
      <p:ext uri="{BB962C8B-B14F-4D97-AF65-F5344CB8AC3E}">
        <p14:creationId xmlns:p14="http://schemas.microsoft.com/office/powerpoint/2010/main" val="7412078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1482436" y="1749709"/>
            <a:ext cx="9282545" cy="5016758"/>
          </a:xfrm>
          <a:prstGeom prst="rect">
            <a:avLst/>
          </a:prstGeom>
          <a:solidFill>
            <a:schemeClr val="bg2"/>
          </a:solidFill>
        </p:spPr>
        <p:txBody>
          <a:bodyPr wrap="square" rtlCol="0">
            <a:spAutoFit/>
          </a:bodyPr>
          <a:lstStyle/>
          <a:p>
            <a:r>
              <a:rPr lang="pt-BR" sz="2000" dirty="0" smtClean="0"/>
              <a:t>Ela já se tornou uma das mais baratas nos leilões do governo. E é a que mais cresce: de menos de 1% do total brasileiro em 2010, deve chegar perto de 7% em 2014.</a:t>
            </a:r>
          </a:p>
          <a:p>
            <a:r>
              <a:rPr lang="pt-BR" sz="2000" dirty="0" smtClean="0"/>
              <a:t>Mas e ventos contrários, não existem? Qual o custo ambiental dessa atividade? “Por exemplo, a quantidade de aço que você precisa para fazer os geradores eólicos geram impacto”, destaca Luiz Pinguelli Rosa, ex-presidente da Eletrobras.</a:t>
            </a:r>
          </a:p>
          <a:p>
            <a:r>
              <a:rPr lang="pt-BR" sz="2000" dirty="0" smtClean="0"/>
              <a:t>São mecanismos enormes, pesam mais de 100 toneladas, incluindo as pás, com seus 35 metros de comprimento. Instaladas em sequência, as torres poderiam interferir em rotas migratórias de pássaros, que usam os mesmos ventos. E há outros conflitos à vista.</a:t>
            </a:r>
          </a:p>
          <a:p>
            <a:r>
              <a:rPr lang="pt-BR" sz="2000" dirty="0" smtClean="0"/>
              <a:t>“Se um certo proprietário de terreno instalar uma barreira de usinas eólicas, o seguinte da linha do vento não terá esse beneficio”, esclarece Ildo Sauer, diretor do Instituto de Energia da USP.</a:t>
            </a:r>
          </a:p>
          <a:p>
            <a:r>
              <a:rPr lang="pt-BR" sz="2000" dirty="0" smtClean="0"/>
              <a:t>O </a:t>
            </a:r>
            <a:r>
              <a:rPr lang="pt-BR" sz="2000" b="1" dirty="0" smtClean="0"/>
              <a:t>Ceará </a:t>
            </a:r>
            <a:r>
              <a:rPr lang="pt-BR" sz="2000" dirty="0" smtClean="0"/>
              <a:t> é o estado com a maior produção de energia eólica hoje: mais de 40% do total brasileiro. E tem também o maior potencial para ser explorado no futuro, algo como 60 gigawatts, ou quatro vezes a capacidade de Itaipu. Geradores já se incorporaram a paisagens como as dunas de Canoa Quebrada.</a:t>
            </a:r>
          </a:p>
        </p:txBody>
      </p:sp>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3"/>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4"/>
          <a:srcRect/>
          <a:stretch>
            <a:fillRect/>
          </a:stretch>
        </p:blipFill>
        <p:spPr bwMode="auto">
          <a:xfrm>
            <a:off x="8621486" y="156755"/>
            <a:ext cx="2090058" cy="1397726"/>
          </a:xfrm>
          <a:prstGeom prst="rect">
            <a:avLst/>
          </a:prstGeom>
          <a:noFill/>
        </p:spPr>
      </p:pic>
      <p:pic>
        <p:nvPicPr>
          <p:cNvPr id="10" name="Imagem 9">
            <a:hlinkClick r:id="rId5" action="ppaction://hlinksldjump"/>
          </p:cNvPr>
          <p:cNvPicPr>
            <a:picLocks noChangeAspect="1"/>
          </p:cNvPicPr>
          <p:nvPr/>
        </p:nvPicPr>
        <p:blipFill>
          <a:blip r:embed="rId6"/>
          <a:stretch>
            <a:fillRect/>
          </a:stretch>
        </p:blipFill>
        <p:spPr>
          <a:xfrm>
            <a:off x="9827959" y="6431243"/>
            <a:ext cx="895459" cy="426757"/>
          </a:xfrm>
          <a:prstGeom prst="rect">
            <a:avLst/>
          </a:prstGeom>
        </p:spPr>
      </p:pic>
    </p:spTree>
    <p:extLst>
      <p:ext uri="{BB962C8B-B14F-4D97-AF65-F5344CB8AC3E}">
        <p14:creationId xmlns:p14="http://schemas.microsoft.com/office/powerpoint/2010/main" val="741207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4278094"/>
          </a:xfrm>
          <a:prstGeom prst="rect">
            <a:avLst/>
          </a:prstGeom>
          <a:solidFill>
            <a:schemeClr val="bg2"/>
          </a:solidFill>
        </p:spPr>
        <p:txBody>
          <a:bodyPr wrap="square" rtlCol="0">
            <a:spAutoFit/>
          </a:bodyPr>
          <a:lstStyle/>
          <a:p>
            <a:r>
              <a:rPr lang="pt-BR" dirty="0" smtClean="0"/>
              <a:t> </a:t>
            </a:r>
            <a:r>
              <a:rPr lang="pt-BR" b="1" dirty="0" smtClean="0"/>
              <a:t>Caso 1</a:t>
            </a:r>
            <a:r>
              <a:rPr lang="pt-BR" dirty="0" smtClean="0"/>
              <a:t>: </a:t>
            </a:r>
            <a:r>
              <a:rPr lang="pt-BR" sz="2000" dirty="0" smtClean="0"/>
              <a:t>Gasolina com menor teor de enxofre deve reduzir poluição.</a:t>
            </a:r>
          </a:p>
          <a:p>
            <a:r>
              <a:rPr lang="pt-BR" dirty="0" smtClean="0"/>
              <a:t>                                                     </a:t>
            </a:r>
            <a:r>
              <a:rPr lang="pt-BR" sz="1400" dirty="0" smtClean="0"/>
              <a:t>(Jornal Globo News, publicado em 07/01/2014 )</a:t>
            </a:r>
          </a:p>
          <a:p>
            <a:endParaRPr lang="pt-BR" sz="1400" dirty="0" smtClean="0"/>
          </a:p>
          <a:p>
            <a:pPr algn="just"/>
            <a:r>
              <a:rPr lang="pt-BR" dirty="0" smtClean="0"/>
              <a:t>Descrição: Este caso está relacionado com a melhoria da qualidade do ar nas grandes cidades, devido a redução do enxofre. Os postos de todo o Brasil já estão recebendo o combustível com um teor menor de enxofre e por isso, menos poluente. O enxofre prejudica a nossa saúde, ocasionando irritação nas vias respiratórias, provocando doenças cardiovasculares e até o câncer. </a:t>
            </a:r>
          </a:p>
          <a:p>
            <a:pPr algn="just"/>
            <a:endParaRPr lang="pt-BR" sz="2000" dirty="0" smtClean="0"/>
          </a:p>
          <a:p>
            <a:pPr algn="just"/>
            <a:r>
              <a:rPr lang="pt-BR" dirty="0" smtClean="0">
                <a:hlinkClick r:id="rId3" action="ppaction://hlinksldjump"/>
              </a:rPr>
              <a:t>Mini caso 1.1: As causas da poluição do ar</a:t>
            </a:r>
            <a:endParaRPr lang="pt-BR" dirty="0" smtClean="0"/>
          </a:p>
          <a:p>
            <a:pPr algn="just"/>
            <a:r>
              <a:rPr lang="pt-BR" dirty="0" smtClean="0">
                <a:hlinkClick r:id="rId4" action="ppaction://hlinksldjump"/>
              </a:rPr>
              <a:t>Mini caso 1.2: Os efeitos dos poluentes emitidos pelos veículos a nossa saúde</a:t>
            </a:r>
            <a:endParaRPr lang="pt-BR" dirty="0" smtClean="0"/>
          </a:p>
          <a:p>
            <a:pPr algn="just"/>
            <a:r>
              <a:rPr lang="pt-BR" dirty="0" smtClean="0">
                <a:hlinkClick r:id="rId5" action="ppaction://hlinksldjump"/>
              </a:rPr>
              <a:t>Mini </a:t>
            </a:r>
            <a:r>
              <a:rPr lang="pt-BR" dirty="0">
                <a:hlinkClick r:id="rId5" action="ppaction://hlinksldjump"/>
              </a:rPr>
              <a:t>caso 1.3</a:t>
            </a:r>
            <a:r>
              <a:rPr lang="pt-BR" dirty="0" smtClean="0">
                <a:hlinkClick r:id="rId5" action="ppaction://hlinksldjump"/>
              </a:rPr>
              <a:t>: Os Impactos na emissão de enxofre</a:t>
            </a:r>
            <a:endParaRPr lang="pt-BR" dirty="0"/>
          </a:p>
          <a:p>
            <a:pPr algn="just"/>
            <a:endParaRPr lang="pt-BR" sz="2000" dirty="0" smtClean="0"/>
          </a:p>
        </p:txBody>
      </p:sp>
      <p:graphicFrame>
        <p:nvGraphicFramePr>
          <p:cNvPr id="16" name="Diagrama 15"/>
          <p:cNvGraphicFramePr/>
          <p:nvPr>
            <p:extLst>
              <p:ext uri="{D42A27DB-BD31-4B8C-83A1-F6EECF244321}">
                <p14:modId xmlns:p14="http://schemas.microsoft.com/office/powerpoint/2010/main" val="674501729"/>
              </p:ext>
            </p:extLst>
          </p:nvPr>
        </p:nvGraphicFramePr>
        <p:xfrm>
          <a:off x="1524000" y="1844824"/>
          <a:ext cx="1691680" cy="352839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11"/>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12"/>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34742806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3" y="1915963"/>
            <a:ext cx="7562721" cy="4339650"/>
          </a:xfrm>
          <a:prstGeom prst="rect">
            <a:avLst/>
          </a:prstGeom>
          <a:solidFill>
            <a:schemeClr val="bg2"/>
          </a:solidFill>
        </p:spPr>
        <p:txBody>
          <a:bodyPr wrap="square" rtlCol="0">
            <a:spAutoFit/>
          </a:bodyPr>
          <a:lstStyle/>
          <a:p>
            <a:pPr algn="just"/>
            <a:r>
              <a:rPr lang="pt-BR" sz="2000" b="1" dirty="0" smtClean="0"/>
              <a:t>Mini caso 2.2:</a:t>
            </a:r>
            <a:r>
              <a:rPr lang="pt-BR" sz="2000" dirty="0" smtClean="0"/>
              <a:t> Os tipos de fontes </a:t>
            </a:r>
            <a:r>
              <a:rPr lang="pt-BR" sz="2000" dirty="0"/>
              <a:t>de </a:t>
            </a:r>
            <a:r>
              <a:rPr lang="pt-BR" sz="2000" dirty="0" smtClean="0"/>
              <a:t>energias renováveis </a:t>
            </a:r>
            <a:r>
              <a:rPr lang="pt-BR" sz="2000" dirty="0"/>
              <a:t>e não </a:t>
            </a:r>
            <a:r>
              <a:rPr lang="pt-BR" sz="2000" dirty="0" smtClean="0"/>
              <a:t>renováveis</a:t>
            </a:r>
          </a:p>
          <a:p>
            <a:pPr algn="just"/>
            <a:endParaRPr lang="pt-BR" sz="2000" dirty="0"/>
          </a:p>
          <a:p>
            <a:pPr algn="just"/>
            <a:r>
              <a:rPr lang="pt-BR" dirty="0"/>
              <a:t> </a:t>
            </a:r>
            <a:r>
              <a:rPr lang="pt-BR" dirty="0" smtClean="0"/>
              <a:t>	Inúmeras </a:t>
            </a:r>
            <a:r>
              <a:rPr lang="pt-BR" dirty="0"/>
              <a:t>são as fontes de energia disponíveis no nosso planeta, sendo que essas fontes se dividem em dois </a:t>
            </a:r>
            <a:r>
              <a:rPr lang="pt-BR" dirty="0" smtClean="0"/>
              <a:t>tipos: </a:t>
            </a:r>
            <a:r>
              <a:rPr lang="pt-BR" dirty="0"/>
              <a:t>as fontes de energia renováveis e as não renováveis</a:t>
            </a:r>
            <a:r>
              <a:rPr lang="pt-BR" dirty="0" smtClean="0"/>
              <a:t>.</a:t>
            </a:r>
          </a:p>
          <a:p>
            <a:pPr algn="just"/>
            <a:r>
              <a:rPr lang="pt-BR" dirty="0" smtClean="0"/>
              <a:t>	As </a:t>
            </a:r>
            <a:r>
              <a:rPr lang="pt-BR" dirty="0"/>
              <a:t>fontes de energia renováveis, são aquelas em que a sua utilização e uso é renovável e pode-se manter e ser aproveitado ao longo do tempo sem possibilidade de esgotamento dessa mesma </a:t>
            </a:r>
            <a:r>
              <a:rPr lang="pt-BR" dirty="0" smtClean="0"/>
              <a:t>fonte. São exemplos </a:t>
            </a:r>
            <a:r>
              <a:rPr lang="pt-BR" dirty="0"/>
              <a:t>deste tipo de </a:t>
            </a:r>
            <a:r>
              <a:rPr lang="pt-BR" dirty="0" smtClean="0"/>
              <a:t>fonte, a </a:t>
            </a:r>
            <a:r>
              <a:rPr lang="pt-BR" dirty="0"/>
              <a:t>energia eólica e solar</a:t>
            </a:r>
            <a:r>
              <a:rPr lang="pt-BR" dirty="0" smtClean="0"/>
              <a:t>.</a:t>
            </a:r>
          </a:p>
          <a:p>
            <a:pPr algn="just"/>
            <a:r>
              <a:rPr lang="pt-BR" dirty="0" smtClean="0"/>
              <a:t>	Por </a:t>
            </a:r>
            <a:r>
              <a:rPr lang="pt-BR" dirty="0"/>
              <a:t>outro lado as fontes de energias não renováveis têm recursos teoricamente limitados, sendo que esse limite depende dos recursos existentes no nosso planeta, como é o exemplo dos combustíveis fósseis</a:t>
            </a:r>
            <a:r>
              <a:rPr lang="pt-BR" dirty="0" smtClean="0"/>
              <a:t>.</a:t>
            </a:r>
          </a:p>
          <a:p>
            <a:pPr algn="just"/>
            <a:r>
              <a:rPr lang="pt-BR" dirty="0"/>
              <a:t>Contextos e informações de apoio:</a:t>
            </a:r>
          </a:p>
          <a:p>
            <a:pPr algn="just"/>
            <a:r>
              <a:rPr lang="pt-BR" dirty="0">
                <a:hlinkClick r:id="rId3" action="ppaction://hlinksldjump"/>
              </a:rPr>
              <a:t>http://www.portal-energia.com/fontes-de-energia/</a:t>
            </a:r>
            <a:endParaRPr lang="pt-BR" dirty="0" smtClean="0"/>
          </a:p>
        </p:txBody>
      </p:sp>
      <p:graphicFrame>
        <p:nvGraphicFramePr>
          <p:cNvPr id="14" name="Diagrama 13"/>
          <p:cNvGraphicFramePr/>
          <p:nvPr>
            <p:extLst>
              <p:ext uri="{D42A27DB-BD31-4B8C-83A1-F6EECF244321}">
                <p14:modId xmlns:p14="http://schemas.microsoft.com/office/powerpoint/2010/main" val="3353511002"/>
              </p:ext>
            </p:extLst>
          </p:nvPr>
        </p:nvGraphicFramePr>
        <p:xfrm>
          <a:off x="1524000" y="1844824"/>
          <a:ext cx="1691680" cy="35283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6" name="CaixaDeTexto 15"/>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9"/>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10"/>
          <a:srcRect/>
          <a:stretch>
            <a:fillRect/>
          </a:stretch>
        </p:blipFill>
        <p:spPr bwMode="auto">
          <a:xfrm>
            <a:off x="8621486" y="156755"/>
            <a:ext cx="2090058" cy="1397726"/>
          </a:xfrm>
          <a:prstGeom prst="rect">
            <a:avLst/>
          </a:prstGeom>
          <a:noFill/>
        </p:spPr>
      </p:pic>
      <p:pic>
        <p:nvPicPr>
          <p:cNvPr id="11" name="Imagem 10">
            <a:hlinkClick r:id="rId11" action="ppaction://hlinksldjump"/>
          </p:cNvPr>
          <p:cNvPicPr>
            <a:picLocks noChangeAspect="1"/>
          </p:cNvPicPr>
          <p:nvPr/>
        </p:nvPicPr>
        <p:blipFill>
          <a:blip r:embed="rId12"/>
          <a:stretch>
            <a:fillRect/>
          </a:stretch>
        </p:blipFill>
        <p:spPr>
          <a:xfrm>
            <a:off x="9882269" y="6217864"/>
            <a:ext cx="895459" cy="426757"/>
          </a:xfrm>
          <a:prstGeom prst="rect">
            <a:avLst/>
          </a:prstGeom>
        </p:spPr>
      </p:pic>
    </p:spTree>
    <p:extLst>
      <p:ext uri="{BB962C8B-B14F-4D97-AF65-F5344CB8AC3E}">
        <p14:creationId xmlns:p14="http://schemas.microsoft.com/office/powerpoint/2010/main" val="33889217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1523997" y="1915963"/>
            <a:ext cx="9253731" cy="4708981"/>
          </a:xfrm>
          <a:prstGeom prst="rect">
            <a:avLst/>
          </a:prstGeom>
          <a:solidFill>
            <a:schemeClr val="bg2"/>
          </a:solidFill>
        </p:spPr>
        <p:txBody>
          <a:bodyPr wrap="square" rtlCol="0">
            <a:spAutoFit/>
          </a:bodyPr>
          <a:lstStyle/>
          <a:p>
            <a:pPr algn="ctr"/>
            <a:r>
              <a:rPr lang="pt-BR" sz="2000" b="1" dirty="0" smtClean="0"/>
              <a:t>Fontes de energia renováveis </a:t>
            </a:r>
          </a:p>
          <a:p>
            <a:pPr algn="ctr"/>
            <a:r>
              <a:rPr lang="pt-BR" sz="1400" dirty="0" smtClean="0"/>
              <a:t>(Fonte: Portal Energia)</a:t>
            </a:r>
          </a:p>
          <a:p>
            <a:pPr algn="ctr"/>
            <a:endParaRPr lang="pt-BR" sz="1400" dirty="0" smtClean="0"/>
          </a:p>
          <a:p>
            <a:pPr algn="just"/>
            <a:r>
              <a:rPr lang="pt-BR" dirty="0" smtClean="0"/>
              <a:t>	Existem vários tipos de energias renováveis, e cada vez mais, com o constante desenvolvimento das tecnologias e inovações, se descobrem novas formas de produção de energia eléctrica utilizando como fonte os fenômenos e recursos naturais, como exemplo da recente inovação na criação de um hidrogerador cujo princípio é semelhante ao de um aerogerador, diferindo no facto de o movimento das pás ser provocado pelas correntes marítimas. </a:t>
            </a:r>
          </a:p>
          <a:p>
            <a:pPr algn="just"/>
            <a:r>
              <a:rPr lang="pt-BR" dirty="0" smtClean="0"/>
              <a:t>	A </a:t>
            </a:r>
            <a:r>
              <a:rPr lang="pt-BR" dirty="0"/>
              <a:t>principal fonte de energia existente hoje é o petróleo, mas além de não ser renovável, e ser um dos principais responsáveis pelo efeito estufa o petróleo ainda será motivo de muitas guerras e conflitos entre os países, principalmente aqueles países que dependem muito dessa fonte energética como os Estados </a:t>
            </a:r>
            <a:r>
              <a:rPr lang="pt-BR" dirty="0" smtClean="0"/>
              <a:t>Unidos</a:t>
            </a:r>
          </a:p>
          <a:p>
            <a:pPr algn="just"/>
            <a:r>
              <a:rPr lang="pt-BR" dirty="0" smtClean="0"/>
              <a:t>	Diversas </a:t>
            </a:r>
            <a:r>
              <a:rPr lang="pt-BR" dirty="0"/>
              <a:t>nações do mundo inteiro estão investindo muito dinheiro em </a:t>
            </a:r>
            <a:r>
              <a:rPr lang="pt-BR" dirty="0" smtClean="0"/>
              <a:t>projetos </a:t>
            </a:r>
            <a:r>
              <a:rPr lang="pt-BR" dirty="0"/>
              <a:t>que utilizam as fontes de energia alternativa como a energia solar, a energia eólica, a energia geotérmica, o biodiesel, a energia obtida através do hidrogénio, a energia das marés, o etanol e a biomassa.</a:t>
            </a:r>
            <a:endParaRPr lang="pt-BR" dirty="0" smtClean="0"/>
          </a:p>
        </p:txBody>
      </p:sp>
      <p:pic>
        <p:nvPicPr>
          <p:cNvPr id="11" name="Imagem 10">
            <a:hlinkClick r:id="rId3" action="ppaction://hlinksldjump"/>
          </p:cNvPr>
          <p:cNvPicPr>
            <a:picLocks noChangeAspect="1"/>
          </p:cNvPicPr>
          <p:nvPr/>
        </p:nvPicPr>
        <p:blipFill>
          <a:blip r:embed="rId4"/>
          <a:stretch>
            <a:fillRect/>
          </a:stretch>
        </p:blipFill>
        <p:spPr>
          <a:xfrm>
            <a:off x="9827959" y="6431243"/>
            <a:ext cx="895459" cy="426757"/>
          </a:xfrm>
          <a:prstGeom prst="rect">
            <a:avLst/>
          </a:prstGeom>
        </p:spPr>
      </p:pic>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2"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5"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17387726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1523997" y="1915963"/>
            <a:ext cx="9253731" cy="3724096"/>
          </a:xfrm>
          <a:prstGeom prst="rect">
            <a:avLst/>
          </a:prstGeom>
          <a:solidFill>
            <a:schemeClr val="bg2"/>
          </a:solidFill>
        </p:spPr>
        <p:txBody>
          <a:bodyPr wrap="square" rtlCol="0">
            <a:spAutoFit/>
          </a:bodyPr>
          <a:lstStyle/>
          <a:p>
            <a:pPr algn="ctr"/>
            <a:endParaRPr lang="pt-BR" sz="1400" dirty="0" smtClean="0"/>
          </a:p>
          <a:p>
            <a:pPr algn="just"/>
            <a:r>
              <a:rPr lang="pt-BR" sz="1600" dirty="0" smtClean="0"/>
              <a:t>	Vejamos algumas </a:t>
            </a:r>
            <a:r>
              <a:rPr lang="pt-BR" sz="1600" dirty="0"/>
              <a:t>das energias renováveis onde </a:t>
            </a:r>
            <a:r>
              <a:rPr lang="pt-BR" sz="1600" dirty="0" smtClean="0"/>
              <a:t>atualmente </a:t>
            </a:r>
            <a:r>
              <a:rPr lang="pt-BR" sz="1600" dirty="0"/>
              <a:t>existe um maior </a:t>
            </a:r>
            <a:r>
              <a:rPr lang="pt-BR" sz="1600" dirty="0" smtClean="0"/>
              <a:t>desenvolvimento:</a:t>
            </a:r>
          </a:p>
          <a:p>
            <a:pPr algn="just"/>
            <a:r>
              <a:rPr lang="pt-BR" sz="1600" b="1" u="sng" dirty="0"/>
              <a:t>Biomassa</a:t>
            </a:r>
            <a:r>
              <a:rPr lang="pt-BR" sz="1600" u="sng" dirty="0"/>
              <a:t>:</a:t>
            </a:r>
            <a:r>
              <a:rPr lang="pt-BR" sz="1600" dirty="0"/>
              <a:t> utiliza matéria de origem vegetal para produzir energia (bagaço de cana-de-açúcar, álcool, madeira, palha de arroz, óleos vegetais </a:t>
            </a:r>
            <a:r>
              <a:rPr lang="pt-BR" sz="1600" dirty="0" err="1"/>
              <a:t>etc</a:t>
            </a:r>
            <a:r>
              <a:rPr lang="pt-BR" sz="1600" dirty="0"/>
              <a:t>).</a:t>
            </a:r>
          </a:p>
          <a:p>
            <a:pPr algn="just"/>
            <a:r>
              <a:rPr lang="pt-BR" sz="1600" b="1" u="sng" dirty="0"/>
              <a:t>Energia solar</a:t>
            </a:r>
            <a:r>
              <a:rPr lang="pt-BR" sz="1600" u="sng" dirty="0"/>
              <a:t>:</a:t>
            </a:r>
            <a:r>
              <a:rPr lang="pt-BR" sz="1600" dirty="0"/>
              <a:t> utiliza os raios solares para gerar </a:t>
            </a:r>
            <a:r>
              <a:rPr lang="pt-BR" sz="1600" dirty="0" smtClean="0"/>
              <a:t>energia oferece </a:t>
            </a:r>
            <a:r>
              <a:rPr lang="pt-BR" sz="1600" dirty="0"/>
              <a:t>vantagens como: não polui, é renovável e existe em abundância. A desvantagem é que ainda não é viável economicamente, os custos para a sua obtenção superam os benefícios</a:t>
            </a:r>
            <a:r>
              <a:rPr lang="pt-BR" sz="1600" dirty="0" smtClean="0"/>
              <a:t>.</a:t>
            </a:r>
            <a:endParaRPr lang="pt-BR" sz="1600" dirty="0">
              <a:solidFill>
                <a:srgbClr val="FF0000"/>
              </a:solidFill>
            </a:endParaRPr>
          </a:p>
          <a:p>
            <a:pPr algn="just"/>
            <a:r>
              <a:rPr lang="pt-BR" sz="1600" b="1" u="sng" dirty="0"/>
              <a:t>Energia eólica:</a:t>
            </a:r>
            <a:r>
              <a:rPr lang="pt-BR" sz="1600" b="1" dirty="0"/>
              <a:t> </a:t>
            </a:r>
            <a:r>
              <a:rPr lang="pt-BR" sz="1600" dirty="0"/>
              <a:t>é a energia gerada através da força do vento captado por </a:t>
            </a:r>
            <a:r>
              <a:rPr lang="pt-BR" sz="1600" dirty="0" err="1"/>
              <a:t>aerogeradores</a:t>
            </a:r>
            <a:r>
              <a:rPr lang="pt-BR" sz="1600" dirty="0"/>
              <a:t>. Suas vantagens são: é abundante na natureza intenso e regular e produz energias a preços relativamente competitivos</a:t>
            </a:r>
            <a:r>
              <a:rPr lang="pt-BR" sz="1600" dirty="0" smtClean="0"/>
              <a:t>.</a:t>
            </a:r>
            <a:endParaRPr lang="pt-BR" sz="1600" dirty="0">
              <a:solidFill>
                <a:srgbClr val="FF0000"/>
              </a:solidFill>
            </a:endParaRPr>
          </a:p>
          <a:p>
            <a:pPr algn="just"/>
            <a:r>
              <a:rPr lang="pt-BR" sz="1600" b="1" u="sng" dirty="0"/>
              <a:t>Etanol:</a:t>
            </a:r>
            <a:r>
              <a:rPr lang="pt-BR" sz="1600" dirty="0"/>
              <a:t> é produzido principalmente a partir da cana-de-açúcar, do eucalipto e da beterraba. Como energia pode ser utilizado para fazer funcionar motores de veículos ou para produzir energia eléctrica. </a:t>
            </a:r>
            <a:r>
              <a:rPr lang="pt-BR" sz="1600" dirty="0" smtClean="0"/>
              <a:t>Suas vantagens são: é uma fonte renovável e menos poluidora que a gasolina. </a:t>
            </a:r>
            <a:endParaRPr lang="pt-BR" sz="1600" dirty="0">
              <a:solidFill>
                <a:srgbClr val="FF0000"/>
              </a:solidFill>
            </a:endParaRPr>
          </a:p>
          <a:p>
            <a:pPr algn="just"/>
            <a:r>
              <a:rPr lang="pt-BR" sz="1600" b="1" u="sng" dirty="0"/>
              <a:t>Biodiesel:</a:t>
            </a:r>
            <a:r>
              <a:rPr lang="pt-BR" sz="1600" dirty="0"/>
              <a:t> o biodiesel substitui total ou parcialmente o óleo diesel de petróleo em motores ciclo diesel. Vantagens: é renovável, não é poluente. Desvantagem:  existe o esgotamento do solo.</a:t>
            </a:r>
          </a:p>
          <a:p>
            <a:pPr algn="just"/>
            <a:endParaRPr lang="pt-BR" sz="1400" dirty="0" smtClean="0"/>
          </a:p>
        </p:txBody>
      </p:sp>
      <p:pic>
        <p:nvPicPr>
          <p:cNvPr id="11" name="Imagem 10">
            <a:hlinkClick r:id="rId3" action="ppaction://hlinksldjump"/>
          </p:cNvPr>
          <p:cNvPicPr>
            <a:picLocks noChangeAspect="1"/>
          </p:cNvPicPr>
          <p:nvPr/>
        </p:nvPicPr>
        <p:blipFill>
          <a:blip r:embed="rId4"/>
          <a:stretch>
            <a:fillRect/>
          </a:stretch>
        </p:blipFill>
        <p:spPr>
          <a:xfrm>
            <a:off x="9772541" y="5892802"/>
            <a:ext cx="895459" cy="426757"/>
          </a:xfrm>
          <a:prstGeom prst="rect">
            <a:avLst/>
          </a:prstGeom>
        </p:spPr>
      </p:pic>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2"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6"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7684929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1523997" y="1915963"/>
            <a:ext cx="9253731" cy="523220"/>
          </a:xfrm>
          <a:prstGeom prst="rect">
            <a:avLst/>
          </a:prstGeom>
          <a:noFill/>
        </p:spPr>
        <p:txBody>
          <a:bodyPr wrap="square" rtlCol="0">
            <a:spAutoFit/>
          </a:bodyPr>
          <a:lstStyle/>
          <a:p>
            <a:pPr algn="ctr"/>
            <a:endParaRPr lang="pt-BR" sz="1400" dirty="0" smtClean="0"/>
          </a:p>
          <a:p>
            <a:pPr algn="just"/>
            <a:endParaRPr lang="pt-BR" sz="1400" dirty="0" smtClean="0"/>
          </a:p>
        </p:txBody>
      </p:sp>
      <p:pic>
        <p:nvPicPr>
          <p:cNvPr id="11" name="Imagem 10">
            <a:hlinkClick r:id="rId3" action="ppaction://hlinksldjump"/>
          </p:cNvPr>
          <p:cNvPicPr>
            <a:picLocks noChangeAspect="1"/>
          </p:cNvPicPr>
          <p:nvPr/>
        </p:nvPicPr>
        <p:blipFill>
          <a:blip r:embed="rId4"/>
          <a:stretch>
            <a:fillRect/>
          </a:stretch>
        </p:blipFill>
        <p:spPr>
          <a:xfrm>
            <a:off x="9772541" y="5892802"/>
            <a:ext cx="895459" cy="426757"/>
          </a:xfrm>
          <a:prstGeom prst="rect">
            <a:avLst/>
          </a:prstGeom>
        </p:spPr>
      </p:pic>
      <p:pic>
        <p:nvPicPr>
          <p:cNvPr id="10" name="Imagem 9"/>
          <p:cNvPicPr>
            <a:picLocks noChangeAspect="1"/>
          </p:cNvPicPr>
          <p:nvPr/>
        </p:nvPicPr>
        <p:blipFill>
          <a:blip r:embed="rId5"/>
          <a:stretch>
            <a:fillRect/>
          </a:stretch>
        </p:blipFill>
        <p:spPr>
          <a:xfrm>
            <a:off x="1537060" y="1841863"/>
            <a:ext cx="8808723" cy="3321816"/>
          </a:xfrm>
          <a:prstGeom prst="rect">
            <a:avLst/>
          </a:prstGeom>
        </p:spPr>
      </p:pic>
      <p:sp>
        <p:nvSpPr>
          <p:cNvPr id="14" name="CaixaDeTexto 13"/>
          <p:cNvSpPr txBox="1"/>
          <p:nvPr/>
        </p:nvSpPr>
        <p:spPr>
          <a:xfrm>
            <a:off x="3278777" y="5368833"/>
            <a:ext cx="5329646" cy="369332"/>
          </a:xfrm>
          <a:prstGeom prst="rect">
            <a:avLst/>
          </a:prstGeom>
          <a:solidFill>
            <a:schemeClr val="bg1">
              <a:lumMod val="85000"/>
            </a:schemeClr>
          </a:solidFill>
        </p:spPr>
        <p:txBody>
          <a:bodyPr wrap="square" rtlCol="0">
            <a:spAutoFit/>
          </a:bodyPr>
          <a:lstStyle/>
          <a:p>
            <a:pPr algn="ctr"/>
            <a:r>
              <a:rPr lang="pt-BR" dirty="0" smtClean="0"/>
              <a:t>Figura 1. TIPOS DE ENERGIA RENOVÁVEL</a:t>
            </a:r>
            <a:endParaRPr lang="pt-BR" dirty="0"/>
          </a:p>
        </p:txBody>
      </p:sp>
      <p:sp>
        <p:nvSpPr>
          <p:cNvPr id="16" name="CaixaDeTexto 15"/>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6"/>
          <a:srcRect/>
          <a:stretch>
            <a:fillRect/>
          </a:stretch>
        </p:blipFill>
        <p:spPr bwMode="auto">
          <a:xfrm>
            <a:off x="1554479" y="169818"/>
            <a:ext cx="1972492" cy="1371599"/>
          </a:xfrm>
          <a:prstGeom prst="rect">
            <a:avLst/>
          </a:prstGeom>
          <a:noFill/>
        </p:spPr>
      </p:pic>
      <p:pic>
        <p:nvPicPr>
          <p:cNvPr id="19" name="Picture 6" descr="http://www.datacenterdynamics.com.br/sites/default/files/966-2.JPG"/>
          <p:cNvPicPr>
            <a:picLocks noChangeAspect="1" noChangeArrowheads="1"/>
          </p:cNvPicPr>
          <p:nvPr/>
        </p:nvPicPr>
        <p:blipFill>
          <a:blip r:embed="rId7"/>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16988026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1523997" y="1915963"/>
            <a:ext cx="9253731" cy="3785652"/>
          </a:xfrm>
          <a:prstGeom prst="rect">
            <a:avLst/>
          </a:prstGeom>
          <a:solidFill>
            <a:schemeClr val="bg2"/>
          </a:solidFill>
        </p:spPr>
        <p:txBody>
          <a:bodyPr wrap="square" rtlCol="0">
            <a:spAutoFit/>
          </a:bodyPr>
          <a:lstStyle/>
          <a:p>
            <a:pPr algn="ctr"/>
            <a:endParaRPr lang="pt-BR" sz="1400" dirty="0" smtClean="0"/>
          </a:p>
          <a:p>
            <a:pPr algn="ctr"/>
            <a:r>
              <a:rPr lang="pt-BR" b="1" dirty="0"/>
              <a:t>Fontes de energia não renováveis</a:t>
            </a:r>
          </a:p>
          <a:p>
            <a:pPr algn="just"/>
            <a:endParaRPr lang="pt-BR" sz="1400" dirty="0"/>
          </a:p>
          <a:p>
            <a:pPr algn="just"/>
            <a:r>
              <a:rPr lang="pt-BR" dirty="0" smtClean="0"/>
              <a:t>Atualmente</a:t>
            </a:r>
            <a:r>
              <a:rPr lang="pt-BR" dirty="0"/>
              <a:t>, a procura de energia assenta fundamentalmente nas fontes de energia não renováveis, as quais têm tecnologia difundida, mas possuem um elevado </a:t>
            </a:r>
            <a:r>
              <a:rPr lang="pt-BR" dirty="0" smtClean="0"/>
              <a:t>impacto ambiental. Importa </a:t>
            </a:r>
            <a:r>
              <a:rPr lang="pt-BR" dirty="0"/>
              <a:t>inverter esta tendência, tornando o seu consumo mais eficiente e substituindo-o gradualmente por energias renováveis limpas. Exemplos de Fontes de Energias não Renováveis</a:t>
            </a:r>
            <a:r>
              <a:rPr lang="pt-BR" dirty="0" smtClean="0"/>
              <a:t>:</a:t>
            </a:r>
          </a:p>
          <a:p>
            <a:pPr marL="285750" indent="-285750" algn="just">
              <a:buFont typeface="Arial" panose="020B0604020202020204" pitchFamily="34" charset="0"/>
              <a:buChar char="•"/>
            </a:pPr>
            <a:r>
              <a:rPr lang="pt-BR" dirty="0" smtClean="0"/>
              <a:t>Energia </a:t>
            </a:r>
            <a:r>
              <a:rPr lang="pt-BR" dirty="0"/>
              <a:t>Do Carvão;</a:t>
            </a:r>
          </a:p>
          <a:p>
            <a:pPr marL="285750" indent="-285750" algn="just">
              <a:buFont typeface="Arial" panose="020B0604020202020204" pitchFamily="34" charset="0"/>
              <a:buChar char="•"/>
            </a:pPr>
            <a:r>
              <a:rPr lang="pt-BR" dirty="0"/>
              <a:t>Energia do Petróleo;</a:t>
            </a:r>
          </a:p>
          <a:p>
            <a:pPr marL="285750" indent="-285750" algn="just">
              <a:buFont typeface="Arial" panose="020B0604020202020204" pitchFamily="34" charset="0"/>
              <a:buChar char="•"/>
            </a:pPr>
            <a:r>
              <a:rPr lang="pt-BR" dirty="0"/>
              <a:t>Energia do Gás Natural</a:t>
            </a:r>
            <a:r>
              <a:rPr lang="pt-BR" dirty="0" smtClean="0"/>
              <a:t>;</a:t>
            </a:r>
            <a:endParaRPr lang="pt-BR" dirty="0"/>
          </a:p>
          <a:p>
            <a:pPr algn="just"/>
            <a:r>
              <a:rPr lang="pt-BR" dirty="0"/>
              <a:t>Mas antes de se transformar em calor, frio, movimento ou luz, a energia sofre um percurso mais ou menos longo de transformação, durante o qual uma parte é desperdiçada e a outra, que chega ao consumidor, nem sempre é devidamente aproveitada.</a:t>
            </a:r>
          </a:p>
          <a:p>
            <a:pPr algn="just"/>
            <a:endParaRPr lang="pt-BR" sz="1400" dirty="0" smtClean="0"/>
          </a:p>
        </p:txBody>
      </p:sp>
      <p:pic>
        <p:nvPicPr>
          <p:cNvPr id="11" name="Imagem 10">
            <a:hlinkClick r:id="rId3" action="ppaction://hlinksldjump"/>
          </p:cNvPr>
          <p:cNvPicPr>
            <a:picLocks noChangeAspect="1"/>
          </p:cNvPicPr>
          <p:nvPr/>
        </p:nvPicPr>
        <p:blipFill>
          <a:blip r:embed="rId4"/>
          <a:stretch>
            <a:fillRect/>
          </a:stretch>
        </p:blipFill>
        <p:spPr>
          <a:xfrm>
            <a:off x="9772541" y="5892802"/>
            <a:ext cx="895459" cy="426757"/>
          </a:xfrm>
          <a:prstGeom prst="rect">
            <a:avLst/>
          </a:prstGeom>
        </p:spPr>
      </p:pic>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2"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6"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8419273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1523997" y="1915963"/>
            <a:ext cx="9253731" cy="523220"/>
          </a:xfrm>
          <a:prstGeom prst="rect">
            <a:avLst/>
          </a:prstGeom>
          <a:noFill/>
        </p:spPr>
        <p:txBody>
          <a:bodyPr wrap="square" rtlCol="0">
            <a:spAutoFit/>
          </a:bodyPr>
          <a:lstStyle/>
          <a:p>
            <a:pPr algn="ctr"/>
            <a:endParaRPr lang="pt-BR" sz="1400" dirty="0" smtClean="0"/>
          </a:p>
          <a:p>
            <a:pPr algn="just"/>
            <a:endParaRPr lang="pt-BR" sz="1400" dirty="0" smtClean="0"/>
          </a:p>
        </p:txBody>
      </p:sp>
      <p:pic>
        <p:nvPicPr>
          <p:cNvPr id="11" name="Imagem 10">
            <a:hlinkClick r:id="rId3" action="ppaction://hlinksldjump"/>
          </p:cNvPr>
          <p:cNvPicPr>
            <a:picLocks noChangeAspect="1"/>
          </p:cNvPicPr>
          <p:nvPr/>
        </p:nvPicPr>
        <p:blipFill>
          <a:blip r:embed="rId4"/>
          <a:stretch>
            <a:fillRect/>
          </a:stretch>
        </p:blipFill>
        <p:spPr>
          <a:xfrm>
            <a:off x="9772541" y="5892802"/>
            <a:ext cx="895459" cy="426757"/>
          </a:xfrm>
          <a:prstGeom prst="rect">
            <a:avLst/>
          </a:prstGeom>
        </p:spPr>
      </p:pic>
      <p:sp>
        <p:nvSpPr>
          <p:cNvPr id="16" name="CaixaDeTexto 15"/>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sp>
        <p:nvSpPr>
          <p:cNvPr id="19" name="CaixaDeTexto 18"/>
          <p:cNvSpPr txBox="1"/>
          <p:nvPr/>
        </p:nvSpPr>
        <p:spPr>
          <a:xfrm>
            <a:off x="1523997" y="1915963"/>
            <a:ext cx="9253731" cy="3416320"/>
          </a:xfrm>
          <a:prstGeom prst="rect">
            <a:avLst/>
          </a:prstGeom>
          <a:solidFill>
            <a:schemeClr val="bg2"/>
          </a:solidFill>
        </p:spPr>
        <p:txBody>
          <a:bodyPr wrap="square" rtlCol="0">
            <a:spAutoFit/>
          </a:bodyPr>
          <a:lstStyle/>
          <a:p>
            <a:pPr algn="just"/>
            <a:r>
              <a:rPr lang="pt-BR" sz="1400" dirty="0" smtClean="0"/>
              <a:t>1</a:t>
            </a:r>
            <a:r>
              <a:rPr lang="pt-BR" dirty="0" smtClean="0"/>
              <a:t>)  </a:t>
            </a:r>
            <a:r>
              <a:rPr lang="pt-BR" dirty="0"/>
              <a:t>Carvão  -  é  uma  rocha  orgânica  com  propriedades  combustíveis,  constituída  por  carbono.  A </a:t>
            </a:r>
            <a:r>
              <a:rPr lang="pt-BR" dirty="0" smtClean="0"/>
              <a:t>exploração </a:t>
            </a:r>
            <a:r>
              <a:rPr lang="pt-BR" dirty="0"/>
              <a:t>de jazidas de carvão é feita em mais de 50 países, o que demonstra a sua abundância. O </a:t>
            </a:r>
            <a:r>
              <a:rPr lang="pt-BR" dirty="0" smtClean="0"/>
              <a:t>carvão </a:t>
            </a:r>
            <a:r>
              <a:rPr lang="pt-BR" dirty="0"/>
              <a:t>era utilizado em todos os processos industriais e, ao nível doméstico, em fornos, fogões, etc. </a:t>
            </a:r>
            <a:r>
              <a:rPr lang="pt-BR" dirty="0" smtClean="0"/>
              <a:t>Foi</a:t>
            </a:r>
            <a:r>
              <a:rPr lang="pt-BR" dirty="0"/>
              <a:t>, inclusive o primeiro combustível fóssil a ser  utilizado para a produção de energia elétrica nas </a:t>
            </a:r>
            <a:r>
              <a:rPr lang="pt-BR" dirty="0" smtClean="0"/>
              <a:t>centrais </a:t>
            </a:r>
            <a:r>
              <a:rPr lang="pt-BR" dirty="0"/>
              <a:t>térmicas. </a:t>
            </a:r>
          </a:p>
          <a:p>
            <a:pPr algn="just"/>
            <a:r>
              <a:rPr lang="pt-BR" dirty="0"/>
              <a:t>2) Petróleo - A teoria mais aceita para a formação  do petróleo é que ele surgiu através de restos </a:t>
            </a:r>
            <a:r>
              <a:rPr lang="pt-BR" dirty="0" smtClean="0"/>
              <a:t>orgânicos  </a:t>
            </a:r>
            <a:r>
              <a:rPr lang="pt-BR" dirty="0"/>
              <a:t>de  animais  e  vegetais  depositados  no  fundo  de  lagos  e  mares  sofrendo  transformações </a:t>
            </a:r>
            <a:r>
              <a:rPr lang="pt-BR" dirty="0" smtClean="0"/>
              <a:t>químicas </a:t>
            </a:r>
            <a:r>
              <a:rPr lang="pt-BR" dirty="0"/>
              <a:t>ao longo de milhares de anos. </a:t>
            </a:r>
            <a:endParaRPr lang="pt-BR" dirty="0" smtClean="0"/>
          </a:p>
          <a:p>
            <a:pPr algn="just"/>
            <a:r>
              <a:rPr lang="pt-BR" dirty="0"/>
              <a:t>3) Gás Natural - o mais limpo dos combustíveis fósseis, possui características que favorecem uma </a:t>
            </a:r>
          </a:p>
          <a:p>
            <a:pPr algn="just"/>
            <a:r>
              <a:rPr lang="pt-BR" dirty="0"/>
              <a:t>maior  durabilidade  aos  equipamentos  que  o  utilizam  e  reduzem  os  impactos  ambientais.  Outro </a:t>
            </a:r>
            <a:r>
              <a:rPr lang="pt-BR" dirty="0" smtClean="0"/>
              <a:t>diferencial </a:t>
            </a:r>
            <a:r>
              <a:rPr lang="pt-BR" dirty="0"/>
              <a:t>é a baixíssima emissão de dióxido de enxofre e de resíduos do processo de combustão </a:t>
            </a:r>
            <a:r>
              <a:rPr lang="pt-BR" dirty="0" smtClean="0"/>
              <a:t>presentes </a:t>
            </a:r>
            <a:r>
              <a:rPr lang="pt-BR" dirty="0"/>
              <a:t>na fumaça. </a:t>
            </a:r>
            <a:endParaRPr lang="pt-BR" dirty="0" smtClean="0"/>
          </a:p>
        </p:txBody>
      </p:sp>
    </p:spTree>
    <p:extLst>
      <p:ext uri="{BB962C8B-B14F-4D97-AF65-F5344CB8AC3E}">
        <p14:creationId xmlns:p14="http://schemas.microsoft.com/office/powerpoint/2010/main" val="40161315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6160928" y="2008669"/>
            <a:ext cx="4183544"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1523997" y="1719698"/>
            <a:ext cx="9253731" cy="464871"/>
          </a:xfrm>
          <a:prstGeom prst="rect">
            <a:avLst/>
          </a:prstGeom>
          <a:solidFill>
            <a:schemeClr val="bg2"/>
          </a:solidFill>
        </p:spPr>
        <p:txBody>
          <a:bodyPr wrap="square" rtlCol="0">
            <a:spAutoFit/>
          </a:bodyPr>
          <a:lstStyle/>
          <a:p>
            <a:pPr algn="ctr">
              <a:lnSpc>
                <a:spcPct val="150000"/>
              </a:lnSpc>
            </a:pPr>
            <a:r>
              <a:rPr lang="pt-BR" b="1" dirty="0" smtClean="0"/>
              <a:t>VANTAGENS E DESVANTAGENS DAS ENERGIAS RENOVÁVEIS  E NÃO RENOVÁVEIS</a:t>
            </a:r>
            <a:endParaRPr lang="pt-BR" b="1" dirty="0"/>
          </a:p>
        </p:txBody>
      </p:sp>
      <p:pic>
        <p:nvPicPr>
          <p:cNvPr id="11" name="Imagem 10">
            <a:hlinkClick r:id="rId3" action="ppaction://hlinksldjump"/>
          </p:cNvPr>
          <p:cNvPicPr>
            <a:picLocks noChangeAspect="1"/>
          </p:cNvPicPr>
          <p:nvPr/>
        </p:nvPicPr>
        <p:blipFill>
          <a:blip r:embed="rId4"/>
          <a:stretch>
            <a:fillRect/>
          </a:stretch>
        </p:blipFill>
        <p:spPr>
          <a:xfrm>
            <a:off x="11005596" y="6431243"/>
            <a:ext cx="895459" cy="426757"/>
          </a:xfrm>
          <a:prstGeom prst="rect">
            <a:avLst/>
          </a:prstGeom>
        </p:spPr>
      </p:pic>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2"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6"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pic>
        <p:nvPicPr>
          <p:cNvPr id="14338" name="Picture 2" descr="http://1.bp.blogspot.com/_BCvraVZHG0c/S_AFkNYOyYI/AAAAAAAAAC4/TbJfJiHMMUY/s1600/Capturar.PNG"/>
          <p:cNvPicPr>
            <a:picLocks noChangeAspect="1" noChangeArrowheads="1"/>
          </p:cNvPicPr>
          <p:nvPr/>
        </p:nvPicPr>
        <p:blipFill>
          <a:blip r:embed="rId7"/>
          <a:srcRect r="186" b="13030"/>
          <a:stretch>
            <a:fillRect/>
          </a:stretch>
        </p:blipFill>
        <p:spPr bwMode="auto">
          <a:xfrm>
            <a:off x="1191491" y="2272146"/>
            <a:ext cx="9670472" cy="4170218"/>
          </a:xfrm>
          <a:prstGeom prst="rect">
            <a:avLst/>
          </a:prstGeom>
          <a:noFill/>
        </p:spPr>
      </p:pic>
      <p:sp>
        <p:nvSpPr>
          <p:cNvPr id="18" name="CaixaDeTexto 17"/>
          <p:cNvSpPr txBox="1"/>
          <p:nvPr/>
        </p:nvSpPr>
        <p:spPr>
          <a:xfrm>
            <a:off x="4890654" y="6581001"/>
            <a:ext cx="3061855" cy="276999"/>
          </a:xfrm>
          <a:prstGeom prst="rect">
            <a:avLst/>
          </a:prstGeom>
          <a:noFill/>
        </p:spPr>
        <p:txBody>
          <a:bodyPr wrap="square" rtlCol="0">
            <a:spAutoFit/>
          </a:bodyPr>
          <a:lstStyle/>
          <a:p>
            <a:r>
              <a:rPr lang="pt-BR" sz="1200" b="1" dirty="0" smtClean="0"/>
              <a:t>FONTE: Google Imagens</a:t>
            </a:r>
            <a:endParaRPr lang="pt-BR" sz="1200" b="1" dirty="0"/>
          </a:p>
        </p:txBody>
      </p:sp>
    </p:spTree>
    <p:extLst>
      <p:ext uri="{BB962C8B-B14F-4D97-AF65-F5344CB8AC3E}">
        <p14:creationId xmlns:p14="http://schemas.microsoft.com/office/powerpoint/2010/main" val="12850538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6160928" y="2008669"/>
            <a:ext cx="4183544"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1523997" y="1719698"/>
            <a:ext cx="9253731" cy="464871"/>
          </a:xfrm>
          <a:prstGeom prst="rect">
            <a:avLst/>
          </a:prstGeom>
          <a:solidFill>
            <a:schemeClr val="bg2"/>
          </a:solidFill>
        </p:spPr>
        <p:txBody>
          <a:bodyPr wrap="square" rtlCol="0">
            <a:spAutoFit/>
          </a:bodyPr>
          <a:lstStyle/>
          <a:p>
            <a:pPr algn="ctr">
              <a:lnSpc>
                <a:spcPct val="150000"/>
              </a:lnSpc>
            </a:pPr>
            <a:r>
              <a:rPr lang="pt-BR" b="1" dirty="0" smtClean="0"/>
              <a:t>VANTAGENS E DESVANTAGENS DAS ENERGIAS RENOVÁVEIS  E NÃO RENOVÁVEIS</a:t>
            </a:r>
            <a:endParaRPr lang="pt-BR" b="1" dirty="0"/>
          </a:p>
        </p:txBody>
      </p:sp>
      <p:pic>
        <p:nvPicPr>
          <p:cNvPr id="11" name="Imagem 10">
            <a:hlinkClick r:id="rId3" action="ppaction://hlinksldjump"/>
          </p:cNvPr>
          <p:cNvPicPr>
            <a:picLocks noChangeAspect="1"/>
          </p:cNvPicPr>
          <p:nvPr/>
        </p:nvPicPr>
        <p:blipFill>
          <a:blip r:embed="rId4"/>
          <a:stretch>
            <a:fillRect/>
          </a:stretch>
        </p:blipFill>
        <p:spPr>
          <a:xfrm>
            <a:off x="11005596" y="6431243"/>
            <a:ext cx="895459" cy="426757"/>
          </a:xfrm>
          <a:prstGeom prst="rect">
            <a:avLst/>
          </a:prstGeom>
        </p:spPr>
      </p:pic>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2"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6"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pic>
        <p:nvPicPr>
          <p:cNvPr id="17" name="Picture 4" descr="https://lh4.googleusercontent.com/-tIU6Om97RuM/TYunbr4aIcI/AAAAAAAAAtE/QcNKaLB6Gcc/s1600/Nao+renovaveis.png"/>
          <p:cNvPicPr>
            <a:picLocks noChangeAspect="1" noChangeArrowheads="1"/>
          </p:cNvPicPr>
          <p:nvPr/>
        </p:nvPicPr>
        <p:blipFill>
          <a:blip r:embed="rId7"/>
          <a:srcRect/>
          <a:stretch>
            <a:fillRect/>
          </a:stretch>
        </p:blipFill>
        <p:spPr bwMode="auto">
          <a:xfrm>
            <a:off x="1025236" y="2258292"/>
            <a:ext cx="10224655" cy="4156362"/>
          </a:xfrm>
          <a:prstGeom prst="rect">
            <a:avLst/>
          </a:prstGeom>
          <a:noFill/>
        </p:spPr>
      </p:pic>
      <p:sp>
        <p:nvSpPr>
          <p:cNvPr id="19" name="CaixaDeTexto 18"/>
          <p:cNvSpPr txBox="1"/>
          <p:nvPr/>
        </p:nvSpPr>
        <p:spPr>
          <a:xfrm>
            <a:off x="5209307" y="6581001"/>
            <a:ext cx="3061855" cy="276999"/>
          </a:xfrm>
          <a:prstGeom prst="rect">
            <a:avLst/>
          </a:prstGeom>
          <a:noFill/>
        </p:spPr>
        <p:txBody>
          <a:bodyPr wrap="square" rtlCol="0">
            <a:spAutoFit/>
          </a:bodyPr>
          <a:lstStyle/>
          <a:p>
            <a:r>
              <a:rPr lang="pt-BR" sz="1200" b="1" dirty="0" smtClean="0"/>
              <a:t>FONTE: Google Imagens</a:t>
            </a:r>
            <a:endParaRPr lang="pt-BR" sz="1200" b="1" dirty="0"/>
          </a:p>
        </p:txBody>
      </p:sp>
    </p:spTree>
    <p:extLst>
      <p:ext uri="{BB962C8B-B14F-4D97-AF65-F5344CB8AC3E}">
        <p14:creationId xmlns:p14="http://schemas.microsoft.com/office/powerpoint/2010/main" val="12850538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6160928" y="2008669"/>
            <a:ext cx="4183544"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pic>
        <p:nvPicPr>
          <p:cNvPr id="11" name="Imagem 10">
            <a:hlinkClick r:id="rId3" action="ppaction://hlinksldjump"/>
          </p:cNvPr>
          <p:cNvPicPr>
            <a:picLocks noChangeAspect="1"/>
          </p:cNvPicPr>
          <p:nvPr/>
        </p:nvPicPr>
        <p:blipFill>
          <a:blip r:embed="rId4"/>
          <a:stretch>
            <a:fillRect/>
          </a:stretch>
        </p:blipFill>
        <p:spPr>
          <a:xfrm>
            <a:off x="9772541" y="5892802"/>
            <a:ext cx="895459" cy="426757"/>
          </a:xfrm>
          <a:prstGeom prst="rect">
            <a:avLst/>
          </a:prstGeom>
        </p:spPr>
      </p:pic>
      <p:sp>
        <p:nvSpPr>
          <p:cNvPr id="10" name="CaixaDeTexto 9"/>
          <p:cNvSpPr txBox="1"/>
          <p:nvPr/>
        </p:nvSpPr>
        <p:spPr>
          <a:xfrm>
            <a:off x="5937504" y="2048655"/>
            <a:ext cx="4840224" cy="3139321"/>
          </a:xfrm>
          <a:prstGeom prst="rect">
            <a:avLst/>
          </a:prstGeom>
          <a:solidFill>
            <a:schemeClr val="bg2"/>
          </a:solidFill>
        </p:spPr>
        <p:txBody>
          <a:bodyPr wrap="square" rtlCol="0">
            <a:spAutoFit/>
          </a:bodyPr>
          <a:lstStyle/>
          <a:p>
            <a:pPr algn="just"/>
            <a:r>
              <a:rPr lang="pt-BR" dirty="0"/>
              <a:t>Os problemas causados pelas várias formas de energias renováveis ou não, devem alertar a maioria </a:t>
            </a:r>
            <a:r>
              <a:rPr lang="pt-BR" dirty="0" smtClean="0"/>
              <a:t>das </a:t>
            </a:r>
            <a:r>
              <a:rPr lang="pt-BR" dirty="0"/>
              <a:t>pessoas, sobretudo aquelas que não se </a:t>
            </a:r>
            <a:r>
              <a:rPr lang="pt-BR" dirty="0" smtClean="0"/>
              <a:t>preocupam com </a:t>
            </a:r>
            <a:r>
              <a:rPr lang="pt-BR" dirty="0"/>
              <a:t>o meio ambiente, a se situar em parceria </a:t>
            </a:r>
            <a:r>
              <a:rPr lang="pt-BR" dirty="0" smtClean="0"/>
              <a:t>com </a:t>
            </a:r>
            <a:r>
              <a:rPr lang="pt-BR" dirty="0"/>
              <a:t>a natureza. Sejam essas pessoas otimistas ou pessimistas, que </a:t>
            </a:r>
            <a:r>
              <a:rPr lang="pt-BR" dirty="0" smtClean="0"/>
              <a:t>veem </a:t>
            </a:r>
            <a:r>
              <a:rPr lang="pt-BR" dirty="0"/>
              <a:t>o homem como </a:t>
            </a:r>
            <a:r>
              <a:rPr lang="pt-BR" dirty="0" smtClean="0"/>
              <a:t>o “ CENTRO” </a:t>
            </a:r>
            <a:r>
              <a:rPr lang="pt-BR" dirty="0"/>
              <a:t>da </a:t>
            </a:r>
            <a:r>
              <a:rPr lang="pt-BR" dirty="0" smtClean="0"/>
              <a:t>natureza  </a:t>
            </a:r>
            <a:r>
              <a:rPr lang="pt-BR" dirty="0"/>
              <a:t>ou  a  sua  vítima.  </a:t>
            </a:r>
            <a:r>
              <a:rPr lang="pt-BR" dirty="0" smtClean="0"/>
              <a:t>O país  deve buscar investir em criar condições  </a:t>
            </a:r>
            <a:r>
              <a:rPr lang="pt-BR" dirty="0"/>
              <a:t>naturais  necessárias  para  o </a:t>
            </a:r>
            <a:r>
              <a:rPr lang="pt-BR" dirty="0" smtClean="0"/>
              <a:t>desenvolvimento </a:t>
            </a:r>
            <a:r>
              <a:rPr lang="pt-BR" dirty="0"/>
              <a:t>de alternativas renováveis, como </a:t>
            </a:r>
            <a:r>
              <a:rPr lang="pt-BR" dirty="0" smtClean="0"/>
              <a:t>o uso das energias </a:t>
            </a:r>
            <a:r>
              <a:rPr lang="pt-BR" dirty="0"/>
              <a:t>solar, eólica e a biomassa.</a:t>
            </a:r>
          </a:p>
        </p:txBody>
      </p:sp>
      <p:pic>
        <p:nvPicPr>
          <p:cNvPr id="12" name="Imagem 11"/>
          <p:cNvPicPr>
            <a:picLocks noChangeAspect="1"/>
          </p:cNvPicPr>
          <p:nvPr/>
        </p:nvPicPr>
        <p:blipFill>
          <a:blip r:embed="rId5"/>
          <a:stretch>
            <a:fillRect/>
          </a:stretch>
        </p:blipFill>
        <p:spPr>
          <a:xfrm>
            <a:off x="1523997" y="2180990"/>
            <a:ext cx="4301795" cy="4038836"/>
          </a:xfrm>
          <a:prstGeom prst="rect">
            <a:avLst/>
          </a:prstGeom>
        </p:spPr>
      </p:pic>
      <p:sp>
        <p:nvSpPr>
          <p:cNvPr id="14" name="CaixaDeTexto 13"/>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6" name="Picture 8" descr="http://www.brasilescola.com/upload/e/poluicao(3).jpg"/>
          <p:cNvPicPr>
            <a:picLocks noChangeAspect="1" noChangeArrowheads="1"/>
          </p:cNvPicPr>
          <p:nvPr/>
        </p:nvPicPr>
        <p:blipFill>
          <a:blip r:embed="rId6"/>
          <a:srcRect/>
          <a:stretch>
            <a:fillRect/>
          </a:stretch>
        </p:blipFill>
        <p:spPr bwMode="auto">
          <a:xfrm>
            <a:off x="1554479" y="169818"/>
            <a:ext cx="1972492" cy="1371599"/>
          </a:xfrm>
          <a:prstGeom prst="rect">
            <a:avLst/>
          </a:prstGeom>
          <a:noFill/>
        </p:spPr>
      </p:pic>
      <p:pic>
        <p:nvPicPr>
          <p:cNvPr id="17" name="Picture 6" descr="http://www.datacenterdynamics.com.br/sites/default/files/966-2.JPG"/>
          <p:cNvPicPr>
            <a:picLocks noChangeAspect="1" noChangeArrowheads="1"/>
          </p:cNvPicPr>
          <p:nvPr/>
        </p:nvPicPr>
        <p:blipFill>
          <a:blip r:embed="rId7"/>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13055960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56887" y="1720020"/>
            <a:ext cx="7144512" cy="3539430"/>
          </a:xfrm>
          <a:prstGeom prst="rect">
            <a:avLst/>
          </a:prstGeom>
          <a:solidFill>
            <a:schemeClr val="bg2"/>
          </a:solidFill>
        </p:spPr>
        <p:txBody>
          <a:bodyPr wrap="square" rtlCol="0">
            <a:spAutoFit/>
          </a:bodyPr>
          <a:lstStyle/>
          <a:p>
            <a:pPr algn="just"/>
            <a:r>
              <a:rPr lang="pt-BR" sz="1600" dirty="0" smtClean="0"/>
              <a:t>Agora você irá relacionar alguns </a:t>
            </a:r>
            <a:r>
              <a:rPr lang="pt-BR" sz="1600" dirty="0" err="1" smtClean="0"/>
              <a:t>mini-casos</a:t>
            </a:r>
            <a:r>
              <a:rPr lang="pt-BR" sz="1600" dirty="0" smtClean="0"/>
              <a:t> lidos anteriormente, de acordo com os temas sugeridos abaixo:</a:t>
            </a:r>
          </a:p>
          <a:p>
            <a:pPr algn="just"/>
            <a:endParaRPr lang="pt-BR" sz="1600" dirty="0" smtClean="0"/>
          </a:p>
          <a:p>
            <a:pPr algn="just"/>
            <a:r>
              <a:rPr lang="pt-BR" sz="1600" b="1" dirty="0" smtClean="0"/>
              <a:t>Gasolina com menor teor de enxofre deve reduzir poluição.</a:t>
            </a:r>
          </a:p>
          <a:p>
            <a:pPr algn="just"/>
            <a:r>
              <a:rPr lang="pt-BR" sz="1600" dirty="0" smtClean="0"/>
              <a:t>Reveja  os mini casos 1.1, 1.2 e 1.3.</a:t>
            </a:r>
          </a:p>
          <a:p>
            <a:pPr algn="just"/>
            <a:endParaRPr lang="pt-BR" sz="1600" dirty="0" smtClean="0"/>
          </a:p>
          <a:p>
            <a:pPr algn="just"/>
            <a:r>
              <a:rPr lang="pt-BR" sz="1600" b="1" dirty="0" smtClean="0"/>
              <a:t>Vento </a:t>
            </a:r>
            <a:r>
              <a:rPr lang="pt-BR" sz="1600" b="1" dirty="0"/>
              <a:t>e sol geram energia econômica e mudam paisagens no </a:t>
            </a:r>
            <a:r>
              <a:rPr lang="pt-BR" sz="1600" b="1" dirty="0" smtClean="0"/>
              <a:t>Brasil:</a:t>
            </a:r>
            <a:endParaRPr lang="pt-BR" sz="1600" b="1" dirty="0"/>
          </a:p>
          <a:p>
            <a:pPr algn="just"/>
            <a:r>
              <a:rPr lang="pt-BR" sz="1600" dirty="0" smtClean="0"/>
              <a:t>Reveja os mini casos 2.1 e 2.2</a:t>
            </a:r>
          </a:p>
          <a:p>
            <a:pPr algn="just"/>
            <a:r>
              <a:rPr lang="pt-BR" sz="1600" dirty="0" smtClean="0"/>
              <a:t>Discuta em grupos, quais as maiores causas da poluição do ar em sua cidade, e seus malefícios a nossa saúde.</a:t>
            </a:r>
          </a:p>
          <a:p>
            <a:pPr algn="just"/>
            <a:r>
              <a:rPr lang="pt-BR" sz="1600" dirty="0" smtClean="0"/>
              <a:t>E quais as fontes de energia renováveis e não renováveis de sua cidade? Quais os benefícios das fontes de energia renováveis para o meio ambiente? </a:t>
            </a:r>
          </a:p>
          <a:p>
            <a:pPr algn="just"/>
            <a:endParaRPr lang="pt-BR" sz="1600" dirty="0" smtClean="0"/>
          </a:p>
          <a:p>
            <a:pPr algn="just"/>
            <a:r>
              <a:rPr lang="pt-BR" sz="1600" dirty="0" smtClean="0"/>
              <a:t>Em seguida, vamos para </a:t>
            </a:r>
            <a:r>
              <a:rPr lang="pt-BR" sz="1600" dirty="0" smtClean="0">
                <a:hlinkClick r:id="rId3" action="ppaction://hlinksldjump"/>
              </a:rPr>
              <a:t>Tarefas</a:t>
            </a:r>
            <a:r>
              <a:rPr lang="pt-BR" sz="1600" dirty="0" smtClean="0"/>
              <a:t>.</a:t>
            </a:r>
            <a:endParaRPr lang="pt-BR" sz="1600" dirty="0"/>
          </a:p>
        </p:txBody>
      </p:sp>
      <p:graphicFrame>
        <p:nvGraphicFramePr>
          <p:cNvPr id="14" name="Diagrama 13"/>
          <p:cNvGraphicFramePr/>
          <p:nvPr>
            <p:extLst>
              <p:ext uri="{D42A27DB-BD31-4B8C-83A1-F6EECF244321}">
                <p14:modId xmlns:p14="http://schemas.microsoft.com/office/powerpoint/2010/main" val="482763389"/>
              </p:ext>
            </p:extLst>
          </p:nvPr>
        </p:nvGraphicFramePr>
        <p:xfrm>
          <a:off x="1524000" y="1844824"/>
          <a:ext cx="1691680" cy="35283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6" name="CaixaDeTexto 15"/>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9"/>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10"/>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40603171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3785652"/>
          </a:xfrm>
          <a:prstGeom prst="rect">
            <a:avLst/>
          </a:prstGeom>
          <a:solidFill>
            <a:schemeClr val="bg2"/>
          </a:solidFill>
        </p:spPr>
        <p:txBody>
          <a:bodyPr wrap="square" rtlCol="0">
            <a:spAutoFit/>
          </a:bodyPr>
          <a:lstStyle/>
          <a:p>
            <a:r>
              <a:rPr lang="pt-BR" dirty="0" smtClean="0"/>
              <a:t> </a:t>
            </a:r>
            <a:r>
              <a:rPr lang="pt-BR" sz="2000" dirty="0" smtClean="0"/>
              <a:t>Mini caso 1.1 As causas da poluição do ar</a:t>
            </a:r>
          </a:p>
          <a:p>
            <a:endParaRPr lang="pt-BR" sz="2000" dirty="0"/>
          </a:p>
          <a:p>
            <a:pPr algn="just"/>
            <a:r>
              <a:rPr lang="pt-BR" sz="2000" dirty="0" smtClean="0"/>
              <a:t>Desde a metade do século XVIII, com o início da Revolução Industrial na Inglaterra, cresceu significativamente a poluição do ar. A queima do carvão mineral (fonte de energia para as máquinas da época) jogava na atmosfera das cidades industriais da Europa, toneladas de poluentes. A partir deste momento, o homem teve que conviver com o ar poluído e com todas os danos advindos deste "progresso" tecnológico.</a:t>
            </a:r>
          </a:p>
          <a:p>
            <a:pPr algn="just"/>
            <a:endParaRPr lang="pt-BR" sz="2000" dirty="0"/>
          </a:p>
          <a:p>
            <a:pPr algn="just"/>
            <a:r>
              <a:rPr lang="pt-BR" sz="2000" dirty="0" smtClean="0"/>
              <a:t>Contextos e informações de apoio:</a:t>
            </a:r>
          </a:p>
          <a:p>
            <a:pPr algn="just"/>
            <a:r>
              <a:rPr lang="pt-BR" sz="2000" dirty="0" smtClean="0">
                <a:hlinkClick r:id="rId3" action="ppaction://hlinksldjump"/>
              </a:rPr>
              <a:t>http://www.todabiologia.com/ecologia/poluicao_do_ar.htm</a:t>
            </a:r>
            <a:endParaRPr lang="pt-BR" sz="2000" dirty="0" smtClean="0"/>
          </a:p>
        </p:txBody>
      </p:sp>
      <p:graphicFrame>
        <p:nvGraphicFramePr>
          <p:cNvPr id="16" name="Diagrama 15"/>
          <p:cNvGraphicFramePr/>
          <p:nvPr>
            <p:extLst>
              <p:ext uri="{D42A27DB-BD31-4B8C-83A1-F6EECF244321}">
                <p14:modId xmlns:p14="http://schemas.microsoft.com/office/powerpoint/2010/main" val="2257393807"/>
              </p:ext>
            </p:extLst>
          </p:nvPr>
        </p:nvGraphicFramePr>
        <p:xfrm>
          <a:off x="1524000" y="1844824"/>
          <a:ext cx="1691680" cy="35283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7" name="CaixaDeTexto 16"/>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4" name="Picture 8" descr="http://www.brasilescola.com/upload/e/poluicao(3).jpg"/>
          <p:cNvPicPr>
            <a:picLocks noChangeAspect="1" noChangeArrowheads="1"/>
          </p:cNvPicPr>
          <p:nvPr/>
        </p:nvPicPr>
        <p:blipFill>
          <a:blip r:embed="rId9"/>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10"/>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21766012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4093428"/>
          </a:xfrm>
          <a:prstGeom prst="rect">
            <a:avLst/>
          </a:prstGeom>
          <a:solidFill>
            <a:schemeClr val="bg2"/>
          </a:solidFill>
        </p:spPr>
        <p:txBody>
          <a:bodyPr wrap="square" rtlCol="0">
            <a:spAutoFit/>
          </a:bodyPr>
          <a:lstStyle/>
          <a:p>
            <a:pPr algn="just"/>
            <a:r>
              <a:rPr lang="pt-BR" sz="2000" b="1" u="sng" dirty="0" smtClean="0"/>
              <a:t>Tarefa 1</a:t>
            </a:r>
          </a:p>
          <a:p>
            <a:pPr algn="just"/>
            <a:endParaRPr lang="pt-BR" sz="2000" dirty="0"/>
          </a:p>
          <a:p>
            <a:pPr algn="just"/>
            <a:r>
              <a:rPr lang="pt-BR" sz="2000" dirty="0" smtClean="0"/>
              <a:t>1) Quais as principais causas da poluição do ar? Quais as implicações a nossa saúde? Comente.</a:t>
            </a:r>
          </a:p>
          <a:p>
            <a:pPr algn="just"/>
            <a:r>
              <a:rPr lang="pt-BR" sz="2000" dirty="0" smtClean="0"/>
              <a:t>2) Quais os impactos na emissão do enxofre? Exemplifique.</a:t>
            </a:r>
          </a:p>
          <a:p>
            <a:pPr algn="just"/>
            <a:r>
              <a:rPr lang="pt-BR" sz="2000" dirty="0"/>
              <a:t>3</a:t>
            </a:r>
            <a:r>
              <a:rPr lang="pt-BR" sz="2000" dirty="0" smtClean="0"/>
              <a:t>) Na sua cidade, você percebe algum dano causado pela emissão do enxofre? Descreva</a:t>
            </a:r>
          </a:p>
          <a:p>
            <a:pPr algn="just"/>
            <a:r>
              <a:rPr lang="pt-BR" sz="2000" dirty="0" smtClean="0"/>
              <a:t>4) Quais os principais danos ao meio ambiente das fontes de energia não renováveis? Em sua cidade têm alguma fonte de energia renovável? Comente sobre os benefícios das fontes de energia renováveis? </a:t>
            </a:r>
          </a:p>
          <a:p>
            <a:pPr algn="just"/>
            <a:endParaRPr lang="pt-BR" sz="2000" dirty="0"/>
          </a:p>
          <a:p>
            <a:pPr algn="ctr"/>
            <a:r>
              <a:rPr lang="pt-BR" sz="2000" b="1" u="sng" dirty="0" smtClean="0">
                <a:hlinkClick r:id="rId3" action="ppaction://hlinksldjump"/>
              </a:rPr>
              <a:t>Tarefa 2</a:t>
            </a:r>
            <a:endParaRPr lang="pt-BR" sz="2000" b="1" u="sng" dirty="0"/>
          </a:p>
        </p:txBody>
      </p:sp>
      <p:graphicFrame>
        <p:nvGraphicFramePr>
          <p:cNvPr id="14" name="Diagrama 13"/>
          <p:cNvGraphicFramePr/>
          <p:nvPr>
            <p:extLst>
              <p:ext uri="{D42A27DB-BD31-4B8C-83A1-F6EECF244321}">
                <p14:modId xmlns:p14="http://schemas.microsoft.com/office/powerpoint/2010/main" val="3749171555"/>
              </p:ext>
            </p:extLst>
          </p:nvPr>
        </p:nvGraphicFramePr>
        <p:xfrm>
          <a:off x="1524000" y="1844824"/>
          <a:ext cx="1691680" cy="35283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6" name="CaixaDeTexto 15"/>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9"/>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10"/>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34893661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489999" y="1505741"/>
            <a:ext cx="8378912" cy="3970318"/>
          </a:xfrm>
          <a:prstGeom prst="rect">
            <a:avLst/>
          </a:prstGeom>
          <a:solidFill>
            <a:schemeClr val="bg2"/>
          </a:solidFill>
        </p:spPr>
        <p:txBody>
          <a:bodyPr wrap="square" rtlCol="0">
            <a:spAutoFit/>
          </a:bodyPr>
          <a:lstStyle/>
          <a:p>
            <a:pPr algn="just"/>
            <a:r>
              <a:rPr lang="pt-BR" b="1" u="sng" dirty="0" smtClean="0"/>
              <a:t>Tarefa 2</a:t>
            </a:r>
          </a:p>
          <a:p>
            <a:pPr algn="just"/>
            <a:r>
              <a:rPr lang="pt-BR" b="1" dirty="0"/>
              <a:t> </a:t>
            </a:r>
            <a:endParaRPr lang="pt-BR" b="1" dirty="0" smtClean="0"/>
          </a:p>
          <a:p>
            <a:pPr algn="just"/>
            <a:r>
              <a:rPr lang="pt-BR" dirty="0" smtClean="0"/>
              <a:t>Essa tarefa será realizada em grupo, para discutir os seguintes temas:</a:t>
            </a:r>
          </a:p>
          <a:p>
            <a:pPr marL="342900" indent="-342900" algn="just">
              <a:buFont typeface="Arial" panose="020B0604020202020204" pitchFamily="34" charset="0"/>
              <a:buChar char="•"/>
            </a:pPr>
            <a:r>
              <a:rPr lang="pt-BR" dirty="0"/>
              <a:t>A</a:t>
            </a:r>
            <a:r>
              <a:rPr lang="pt-BR" dirty="0" smtClean="0"/>
              <a:t>s principais causas de poluição do ar da sua cidade;</a:t>
            </a:r>
          </a:p>
          <a:p>
            <a:pPr marL="342900" indent="-342900" algn="just">
              <a:buFont typeface="Arial" panose="020B0604020202020204" pitchFamily="34" charset="0"/>
              <a:buChar char="•"/>
            </a:pPr>
            <a:r>
              <a:rPr lang="pt-BR" dirty="0"/>
              <a:t>O</a:t>
            </a:r>
            <a:r>
              <a:rPr lang="pt-BR" dirty="0" smtClean="0"/>
              <a:t>s danos da poluição do ar para a comunidade;</a:t>
            </a:r>
          </a:p>
          <a:p>
            <a:pPr marL="342900" indent="-342900" algn="just">
              <a:buFont typeface="Arial" panose="020B0604020202020204" pitchFamily="34" charset="0"/>
              <a:buChar char="•"/>
            </a:pPr>
            <a:r>
              <a:rPr lang="pt-BR" dirty="0" smtClean="0"/>
              <a:t>Medidas que podem ser tomadas para a redução da poluição na sua comunidade;</a:t>
            </a:r>
          </a:p>
          <a:p>
            <a:pPr marL="342900" indent="-342900" algn="just">
              <a:buFont typeface="Arial" panose="020B0604020202020204" pitchFamily="34" charset="0"/>
              <a:buChar char="•"/>
            </a:pPr>
            <a:r>
              <a:rPr lang="pt-BR" dirty="0" smtClean="0"/>
              <a:t> A importância das fontes de energia renováveis e o uso delas em sua cidade.</a:t>
            </a:r>
          </a:p>
          <a:p>
            <a:pPr marL="342900" indent="-342900" algn="just">
              <a:buFont typeface="Arial" panose="020B0604020202020204" pitchFamily="34" charset="0"/>
              <a:buChar char="•"/>
            </a:pPr>
            <a:endParaRPr lang="pt-BR" dirty="0" smtClean="0"/>
          </a:p>
          <a:p>
            <a:pPr algn="just"/>
            <a:r>
              <a:rPr lang="pt-BR" dirty="0" smtClean="0"/>
              <a:t>Após a discussão, elaborar um seminário abordando os temas apresentados e apresentar para os demais.</a:t>
            </a:r>
          </a:p>
          <a:p>
            <a:pPr algn="just"/>
            <a:r>
              <a:rPr lang="pt-BR" b="1" u="sng" dirty="0" smtClean="0"/>
              <a:t>Tarefa 3</a:t>
            </a:r>
          </a:p>
          <a:p>
            <a:pPr algn="just"/>
            <a:r>
              <a:rPr lang="pt-BR" dirty="0" smtClean="0"/>
              <a:t>Os grupos deverão apresentar um projeto para ser encaminhado para os governantes do seu Município que ajude a contribuir para minimizar os impactos gerados por algumas fontes de energia.</a:t>
            </a:r>
          </a:p>
        </p:txBody>
      </p:sp>
      <p:graphicFrame>
        <p:nvGraphicFramePr>
          <p:cNvPr id="14" name="Diagrama 13"/>
          <p:cNvGraphicFramePr/>
          <p:nvPr>
            <p:extLst>
              <p:ext uri="{D42A27DB-BD31-4B8C-83A1-F6EECF244321}">
                <p14:modId xmlns:p14="http://schemas.microsoft.com/office/powerpoint/2010/main" val="3901738066"/>
              </p:ext>
            </p:extLst>
          </p:nvPr>
        </p:nvGraphicFramePr>
        <p:xfrm>
          <a:off x="1524000" y="1844824"/>
          <a:ext cx="1691680" cy="3528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CaixaDeTexto 15"/>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8"/>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9"/>
          <a:srcRect/>
          <a:stretch>
            <a:fillRect/>
          </a:stretch>
        </p:blipFill>
        <p:spPr bwMode="auto">
          <a:xfrm>
            <a:off x="8621486" y="156755"/>
            <a:ext cx="2090058" cy="1397726"/>
          </a:xfrm>
          <a:prstGeom prst="rect">
            <a:avLst/>
          </a:prstGeom>
          <a:noFill/>
        </p:spPr>
      </p:pic>
      <p:pic>
        <p:nvPicPr>
          <p:cNvPr id="12" name="Imagem 11">
            <a:hlinkClick r:id="rId10" action="ppaction://hlinksldjump"/>
          </p:cNvPr>
          <p:cNvPicPr>
            <a:picLocks noChangeAspect="1"/>
          </p:cNvPicPr>
          <p:nvPr/>
        </p:nvPicPr>
        <p:blipFill>
          <a:blip r:embed="rId11"/>
          <a:stretch>
            <a:fillRect/>
          </a:stretch>
        </p:blipFill>
        <p:spPr>
          <a:xfrm>
            <a:off x="10867051" y="5683098"/>
            <a:ext cx="895459" cy="426757"/>
          </a:xfrm>
          <a:prstGeom prst="rect">
            <a:avLst/>
          </a:prstGeom>
        </p:spPr>
      </p:pic>
    </p:spTree>
    <p:extLst>
      <p:ext uri="{BB962C8B-B14F-4D97-AF65-F5344CB8AC3E}">
        <p14:creationId xmlns:p14="http://schemas.microsoft.com/office/powerpoint/2010/main" val="20037970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2554545"/>
          </a:xfrm>
          <a:prstGeom prst="rect">
            <a:avLst/>
          </a:prstGeom>
          <a:solidFill>
            <a:schemeClr val="bg2"/>
          </a:solidFill>
        </p:spPr>
        <p:txBody>
          <a:bodyPr wrap="square" rtlCol="0">
            <a:spAutoFit/>
          </a:bodyPr>
          <a:lstStyle/>
          <a:p>
            <a:pPr algn="just"/>
            <a:r>
              <a:rPr lang="pt-BR" sz="2000" b="1" u="sng" dirty="0"/>
              <a:t>Avaliação</a:t>
            </a:r>
          </a:p>
          <a:p>
            <a:pPr algn="just"/>
            <a:endParaRPr lang="pt-BR" sz="2000" dirty="0"/>
          </a:p>
          <a:p>
            <a:pPr algn="just"/>
            <a:r>
              <a:rPr lang="pt-BR" sz="2000" dirty="0"/>
              <a:t>Todos os participantes serão avaliados de forma individual e coletiva , através da realização das </a:t>
            </a:r>
            <a:r>
              <a:rPr lang="pt-BR" sz="2000" b="1" dirty="0"/>
              <a:t>tarefas </a:t>
            </a:r>
            <a:r>
              <a:rPr lang="pt-BR" sz="2000" b="1" dirty="0" smtClean="0"/>
              <a:t>1, 2 e 3.</a:t>
            </a:r>
          </a:p>
          <a:p>
            <a:pPr algn="just"/>
            <a:endParaRPr lang="pt-BR" sz="2000" dirty="0"/>
          </a:p>
          <a:p>
            <a:pPr marL="342900" indent="-342900" algn="just">
              <a:buFont typeface="Arial" panose="020B0604020202020204" pitchFamily="34" charset="0"/>
              <a:buChar char="•"/>
            </a:pPr>
            <a:r>
              <a:rPr lang="pt-BR" sz="2000" dirty="0"/>
              <a:t>As repostas </a:t>
            </a:r>
            <a:r>
              <a:rPr lang="pt-BR" sz="2000" dirty="0" smtClean="0"/>
              <a:t>elaboradas na </a:t>
            </a:r>
            <a:r>
              <a:rPr lang="pt-BR" sz="2000" b="1" dirty="0"/>
              <a:t>Tarefa 1</a:t>
            </a:r>
            <a:r>
              <a:rPr lang="pt-BR" sz="2000" dirty="0"/>
              <a:t>;</a:t>
            </a:r>
          </a:p>
          <a:p>
            <a:pPr marL="342900" indent="-342900" algn="just">
              <a:buFont typeface="Arial" panose="020B0604020202020204" pitchFamily="34" charset="0"/>
              <a:buChar char="•"/>
            </a:pPr>
            <a:r>
              <a:rPr lang="pt-BR" sz="2000" dirty="0"/>
              <a:t>As </a:t>
            </a:r>
            <a:r>
              <a:rPr lang="pt-BR" sz="2000" dirty="0" smtClean="0"/>
              <a:t>discussões </a:t>
            </a:r>
            <a:r>
              <a:rPr lang="pt-BR" sz="2000" dirty="0"/>
              <a:t>em sala de aula na </a:t>
            </a:r>
            <a:r>
              <a:rPr lang="pt-BR" sz="2000" b="1" dirty="0"/>
              <a:t>Tarefa 2</a:t>
            </a:r>
            <a:r>
              <a:rPr lang="pt-BR" sz="2000" dirty="0"/>
              <a:t>;</a:t>
            </a:r>
          </a:p>
          <a:p>
            <a:pPr marL="342900" indent="-342900" algn="just">
              <a:buFont typeface="Arial" panose="020B0604020202020204" pitchFamily="34" charset="0"/>
              <a:buChar char="•"/>
            </a:pPr>
            <a:r>
              <a:rPr lang="pt-BR" sz="2000" dirty="0"/>
              <a:t>Elaboração de seminário na </a:t>
            </a:r>
            <a:r>
              <a:rPr lang="pt-BR" sz="2000" b="1" dirty="0"/>
              <a:t>Tarefa 2.</a:t>
            </a:r>
          </a:p>
        </p:txBody>
      </p:sp>
      <p:graphicFrame>
        <p:nvGraphicFramePr>
          <p:cNvPr id="14" name="Diagrama 13"/>
          <p:cNvGraphicFramePr/>
          <p:nvPr>
            <p:extLst>
              <p:ext uri="{D42A27DB-BD31-4B8C-83A1-F6EECF244321}">
                <p14:modId xmlns:p14="http://schemas.microsoft.com/office/powerpoint/2010/main" val="2654395830"/>
              </p:ext>
            </p:extLst>
          </p:nvPr>
        </p:nvGraphicFramePr>
        <p:xfrm>
          <a:off x="1524000" y="1844824"/>
          <a:ext cx="1691680" cy="3528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CaixaDeTexto 15"/>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8"/>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9"/>
          <a:srcRect/>
          <a:stretch>
            <a:fillRect/>
          </a:stretch>
        </p:blipFill>
        <p:spPr bwMode="auto">
          <a:xfrm>
            <a:off x="8621486" y="156755"/>
            <a:ext cx="2090058" cy="1397726"/>
          </a:xfrm>
          <a:prstGeom prst="rect">
            <a:avLst/>
          </a:prstGeom>
          <a:noFill/>
        </p:spPr>
      </p:pic>
      <p:pic>
        <p:nvPicPr>
          <p:cNvPr id="12" name="Imagem 11">
            <a:hlinkClick r:id="rId10" action="ppaction://hlinksldjump"/>
          </p:cNvPr>
          <p:cNvPicPr>
            <a:picLocks noChangeAspect="1"/>
          </p:cNvPicPr>
          <p:nvPr/>
        </p:nvPicPr>
        <p:blipFill>
          <a:blip r:embed="rId11"/>
          <a:stretch>
            <a:fillRect/>
          </a:stretch>
        </p:blipFill>
        <p:spPr>
          <a:xfrm>
            <a:off x="11047160" y="6015607"/>
            <a:ext cx="895459" cy="426757"/>
          </a:xfrm>
          <a:prstGeom prst="rect">
            <a:avLst/>
          </a:prstGeom>
        </p:spPr>
      </p:pic>
    </p:spTree>
    <p:extLst>
      <p:ext uri="{BB962C8B-B14F-4D97-AF65-F5344CB8AC3E}">
        <p14:creationId xmlns:p14="http://schemas.microsoft.com/office/powerpoint/2010/main" val="27781350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8834849"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199960" y="1915963"/>
            <a:ext cx="7144512" cy="3847207"/>
          </a:xfrm>
          <a:prstGeom prst="rect">
            <a:avLst/>
          </a:prstGeom>
          <a:solidFill>
            <a:schemeClr val="bg2"/>
          </a:solidFill>
        </p:spPr>
        <p:txBody>
          <a:bodyPr wrap="square" rtlCol="0">
            <a:spAutoFit/>
          </a:bodyPr>
          <a:lstStyle/>
          <a:p>
            <a:pPr algn="just"/>
            <a:r>
              <a:rPr lang="pt-BR" sz="2000" b="1" dirty="0" smtClean="0"/>
              <a:t>Conclusão </a:t>
            </a:r>
          </a:p>
          <a:p>
            <a:pPr algn="just"/>
            <a:endParaRPr lang="pt-BR" sz="2000" b="1" dirty="0"/>
          </a:p>
          <a:p>
            <a:pPr algn="just"/>
            <a:r>
              <a:rPr lang="pt-BR" sz="2000" dirty="0"/>
              <a:t>Após o estudo </a:t>
            </a:r>
            <a:r>
              <a:rPr lang="pt-BR" sz="2000" dirty="0" smtClean="0"/>
              <a:t>sobre Energia e o Meio Ambiente, </a:t>
            </a:r>
            <a:r>
              <a:rPr lang="pt-BR" sz="2000" dirty="0"/>
              <a:t>espero que você tenha</a:t>
            </a:r>
            <a:r>
              <a:rPr lang="pt-BR" sz="2000" dirty="0" smtClean="0"/>
              <a:t>:</a:t>
            </a:r>
          </a:p>
          <a:p>
            <a:pPr algn="just"/>
            <a:endParaRPr lang="pt-BR" sz="2000" dirty="0"/>
          </a:p>
          <a:p>
            <a:pPr marL="342900" indent="-342900" algn="just">
              <a:buFont typeface="Arial" panose="020B0604020202020204" pitchFamily="34" charset="0"/>
              <a:buChar char="•"/>
            </a:pPr>
            <a:r>
              <a:rPr lang="pt-BR" sz="2000" dirty="0" smtClean="0"/>
              <a:t>Compreendido os malefícios da poluição do ar;</a:t>
            </a:r>
          </a:p>
          <a:p>
            <a:pPr marL="342900" indent="-342900" algn="just">
              <a:buFont typeface="Arial" panose="020B0604020202020204" pitchFamily="34" charset="0"/>
              <a:buChar char="•"/>
            </a:pPr>
            <a:r>
              <a:rPr lang="pt-BR" sz="2000" dirty="0" smtClean="0"/>
              <a:t>Os benefícios da redução do enxofre nos combustíveis;</a:t>
            </a:r>
          </a:p>
          <a:p>
            <a:pPr marL="342900" indent="-342900" algn="just">
              <a:buFont typeface="Arial" panose="020B0604020202020204" pitchFamily="34" charset="0"/>
              <a:buChar char="•"/>
            </a:pPr>
            <a:r>
              <a:rPr lang="pt-BR" sz="2000" dirty="0" smtClean="0"/>
              <a:t>Compreendido as vantagens e desvantagens das fontes de energia renováveis e não renováveis;</a:t>
            </a:r>
          </a:p>
          <a:p>
            <a:pPr marL="342900" indent="-342900" algn="just">
              <a:buFont typeface="Arial" panose="020B0604020202020204" pitchFamily="34" charset="0"/>
              <a:buChar char="•"/>
            </a:pPr>
            <a:endParaRPr lang="pt-BR" sz="2000" dirty="0"/>
          </a:p>
          <a:p>
            <a:pPr algn="just"/>
            <a:r>
              <a:rPr lang="pt-BR" sz="2400" b="1" dirty="0" smtClean="0"/>
              <a:t> Até a próxima viagem ao mundo da Química!</a:t>
            </a:r>
          </a:p>
          <a:p>
            <a:pPr marL="342900" indent="-342900" algn="just">
              <a:buFont typeface="Arial" panose="020B0604020202020204" pitchFamily="34" charset="0"/>
              <a:buChar char="•"/>
            </a:pPr>
            <a:endParaRPr lang="pt-BR" sz="2000" dirty="0"/>
          </a:p>
        </p:txBody>
      </p:sp>
      <p:graphicFrame>
        <p:nvGraphicFramePr>
          <p:cNvPr id="14" name="Diagrama 13"/>
          <p:cNvGraphicFramePr/>
          <p:nvPr>
            <p:extLst>
              <p:ext uri="{D42A27DB-BD31-4B8C-83A1-F6EECF244321}">
                <p14:modId xmlns:p14="http://schemas.microsoft.com/office/powerpoint/2010/main" val="4244504769"/>
              </p:ext>
            </p:extLst>
          </p:nvPr>
        </p:nvGraphicFramePr>
        <p:xfrm>
          <a:off x="1524000" y="1844824"/>
          <a:ext cx="1691680" cy="3528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CaixaDeTexto 15"/>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8"/>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9"/>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12850044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369332"/>
          </a:xfrm>
          <a:prstGeom prst="rect">
            <a:avLst/>
          </a:prstGeom>
          <a:noFill/>
        </p:spPr>
        <p:txBody>
          <a:bodyPr wrap="square" rtlCol="0">
            <a:spAutoFit/>
          </a:bodyPr>
          <a:lstStyle/>
          <a:p>
            <a:r>
              <a:rPr lang="pt-BR" dirty="0" smtClean="0"/>
              <a:t> </a:t>
            </a:r>
            <a:endParaRPr lang="pt-BR" sz="2000" dirty="0" smtClean="0"/>
          </a:p>
        </p:txBody>
      </p:sp>
      <p:sp>
        <p:nvSpPr>
          <p:cNvPr id="10" name="CaixaDeTexto 9"/>
          <p:cNvSpPr txBox="1"/>
          <p:nvPr/>
        </p:nvSpPr>
        <p:spPr>
          <a:xfrm>
            <a:off x="1523997" y="2048655"/>
            <a:ext cx="9253731" cy="3662541"/>
          </a:xfrm>
          <a:prstGeom prst="rect">
            <a:avLst/>
          </a:prstGeom>
          <a:solidFill>
            <a:schemeClr val="bg2"/>
          </a:solidFill>
        </p:spPr>
        <p:txBody>
          <a:bodyPr wrap="square" rtlCol="0">
            <a:spAutoFit/>
          </a:bodyPr>
          <a:lstStyle/>
          <a:p>
            <a:pPr algn="ctr"/>
            <a:r>
              <a:rPr lang="pt-BR" sz="2400" dirty="0" smtClean="0"/>
              <a:t>As causas da poluição do ar</a:t>
            </a:r>
          </a:p>
          <a:p>
            <a:r>
              <a:rPr lang="pt-BR" dirty="0"/>
              <a:t> </a:t>
            </a:r>
            <a:r>
              <a:rPr lang="pt-BR" dirty="0" smtClean="0"/>
              <a:t>                                                                                </a:t>
            </a:r>
            <a:r>
              <a:rPr lang="pt-BR" sz="1400" dirty="0" smtClean="0"/>
              <a:t>(Fonte: Toda biologia.com)</a:t>
            </a:r>
          </a:p>
          <a:p>
            <a:endParaRPr lang="pt-BR" sz="1400" dirty="0"/>
          </a:p>
          <a:p>
            <a:pPr algn="just"/>
            <a:r>
              <a:rPr lang="pt-BR" dirty="0" smtClean="0"/>
              <a:t>Nos dias de hoje, quase todas as grandes cidades mundiais sofrem com os efeitos da poluição do ar. Cidades como São Paulo, Belo Horizonte, Tóquio, Nova Iorque e Cidade do México estão na relação das mais poluídas do mundo.</a:t>
            </a:r>
          </a:p>
          <a:p>
            <a:pPr algn="just"/>
            <a:r>
              <a:rPr lang="pt-BR" dirty="0" smtClean="0"/>
              <a:t>A poluição gerada nos centros urbanos de hoje são resultado, principalmente, da queima dos combustíveis fósseis como, por exemplo, carvão mineral e derivados do petróleo (gasolina e diesel). A queima destes produtos tem lançado um alto nível de monóxido e dióxido de carbono na atmosfera terrestre. Estes dois combustíveis são responsáveis pela geração de energia que, alimenta os setores industrial, elétrico e de transportes de grande parte das economias do mundo. Portanto, coloca-los de lado atualmente é extremamente complicado.</a:t>
            </a:r>
          </a:p>
          <a:p>
            <a:endParaRPr lang="pt-BR" sz="1400" dirty="0" smtClean="0"/>
          </a:p>
        </p:txBody>
      </p:sp>
      <p:pic>
        <p:nvPicPr>
          <p:cNvPr id="11" name="Imagem 10">
            <a:hlinkClick r:id="rId3" action="ppaction://hlinksldjump"/>
          </p:cNvPr>
          <p:cNvPicPr>
            <a:picLocks noChangeAspect="1"/>
          </p:cNvPicPr>
          <p:nvPr/>
        </p:nvPicPr>
        <p:blipFill>
          <a:blip r:embed="rId4"/>
          <a:stretch>
            <a:fillRect/>
          </a:stretch>
        </p:blipFill>
        <p:spPr>
          <a:xfrm>
            <a:off x="9497568" y="5711196"/>
            <a:ext cx="1170432" cy="426757"/>
          </a:xfrm>
          <a:prstGeom prst="rect">
            <a:avLst/>
          </a:prstGeom>
        </p:spPr>
      </p:pic>
      <p:sp>
        <p:nvSpPr>
          <p:cNvPr id="16" name="CaixaDeTexto 15"/>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4"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7"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976672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369332"/>
          </a:xfrm>
          <a:prstGeom prst="rect">
            <a:avLst/>
          </a:prstGeom>
          <a:noFill/>
        </p:spPr>
        <p:txBody>
          <a:bodyPr wrap="square" rtlCol="0">
            <a:spAutoFit/>
          </a:bodyPr>
          <a:lstStyle/>
          <a:p>
            <a:r>
              <a:rPr lang="pt-BR" dirty="0" smtClean="0"/>
              <a:t> </a:t>
            </a:r>
            <a:endParaRPr lang="pt-BR" sz="2000" dirty="0" smtClean="0"/>
          </a:p>
        </p:txBody>
      </p:sp>
      <p:sp>
        <p:nvSpPr>
          <p:cNvPr id="10" name="CaixaDeTexto 9"/>
          <p:cNvSpPr txBox="1"/>
          <p:nvPr/>
        </p:nvSpPr>
        <p:spPr>
          <a:xfrm>
            <a:off x="1523997" y="1867989"/>
            <a:ext cx="9253731" cy="2985433"/>
          </a:xfrm>
          <a:prstGeom prst="rect">
            <a:avLst/>
          </a:prstGeom>
          <a:solidFill>
            <a:schemeClr val="bg2"/>
          </a:solidFill>
        </p:spPr>
        <p:txBody>
          <a:bodyPr wrap="square" rtlCol="0">
            <a:spAutoFit/>
          </a:bodyPr>
          <a:lstStyle/>
          <a:p>
            <a:pPr algn="just"/>
            <a:r>
              <a:rPr lang="pt-BR" sz="1400" dirty="0" smtClean="0"/>
              <a:t>Este tipo de poluição tem provocado muitos problemas nas grandes cidades. A saúde das pessoas, por exemplo, é a mais afetada com a poluição atmosférica. Várias doenças respiratórias como a bronquite, rinite e asma levam milhares de adultos e crianças aos hospitais todos os anos. A poluição também tem causado danos aos ecossistemas e ao patrimônio histórico e cultural. Resultado desta poluição é a chuva ácida que mata plantas, animais e vai corroendo, com o passar do tempo, monumentos históricos (prédios, igrejas etc). </a:t>
            </a:r>
          </a:p>
          <a:p>
            <a:pPr algn="just"/>
            <a:r>
              <a:rPr lang="pt-BR" sz="1400" dirty="0" smtClean="0"/>
              <a:t>O clima do planeta também é afetado pela poluição atmosférica. O fenômeno do efeito estufa está aumentando a temperatura no planeta Terra. Ele ocorre da seguinte forma: os gases poluentes formam uma camada de poluição na atmosfera, impedindo a dissipação do calor. Desta maneira, o calor fica concentrado nas camadas baixas da atmosfera, provocando mudanças no clima. Pesquisadores afirmam que já está ocorrendo a elevação do nível de água dos oceanos, provocando o alagamento de ilhas e cidades litorâneas. Muitas espécies animais poderão entrar em extinção e tufões e maremotos poderão ocorrer com mais freqüência e intensidade.</a:t>
            </a:r>
          </a:p>
          <a:p>
            <a:pPr algn="just"/>
            <a:endParaRPr lang="pt-BR" sz="1600" dirty="0" smtClean="0"/>
          </a:p>
          <a:p>
            <a:pPr algn="just"/>
            <a:endParaRPr lang="pt-BR" dirty="0" smtClean="0"/>
          </a:p>
        </p:txBody>
      </p:sp>
      <p:pic>
        <p:nvPicPr>
          <p:cNvPr id="16" name="Imagem 15">
            <a:hlinkClick r:id="rId3" action="ppaction://hlinksldjump"/>
          </p:cNvPr>
          <p:cNvPicPr>
            <a:picLocks noChangeAspect="1"/>
          </p:cNvPicPr>
          <p:nvPr/>
        </p:nvPicPr>
        <p:blipFill>
          <a:blip r:embed="rId4"/>
          <a:stretch>
            <a:fillRect/>
          </a:stretch>
        </p:blipFill>
        <p:spPr>
          <a:xfrm>
            <a:off x="9607296" y="5784397"/>
            <a:ext cx="1170432" cy="426757"/>
          </a:xfrm>
          <a:prstGeom prst="rect">
            <a:avLst/>
          </a:prstGeom>
        </p:spPr>
      </p:pic>
      <p:sp>
        <p:nvSpPr>
          <p:cNvPr id="17" name="CaixaDeTexto 16"/>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sp>
        <p:nvSpPr>
          <p:cNvPr id="19" name="CaixaDeTexto 18"/>
          <p:cNvSpPr txBox="1"/>
          <p:nvPr/>
        </p:nvSpPr>
        <p:spPr>
          <a:xfrm>
            <a:off x="1580606" y="5368834"/>
            <a:ext cx="1763485" cy="461665"/>
          </a:xfrm>
          <a:prstGeom prst="rect">
            <a:avLst/>
          </a:prstGeom>
          <a:noFill/>
        </p:spPr>
        <p:txBody>
          <a:bodyPr wrap="square" rtlCol="0">
            <a:spAutoFit/>
          </a:bodyPr>
          <a:lstStyle/>
          <a:p>
            <a:pPr algn="ctr"/>
            <a:r>
              <a:rPr lang="pt-BR" sz="1200" b="1" dirty="0" smtClean="0"/>
              <a:t>Figura. Efeito Estufa</a:t>
            </a:r>
          </a:p>
          <a:p>
            <a:pPr algn="ctr"/>
            <a:r>
              <a:rPr lang="pt-BR" sz="1200" b="1" dirty="0" smtClean="0"/>
              <a:t>Fonte: Google Imagens</a:t>
            </a:r>
            <a:endParaRPr lang="pt-BR" sz="1200" b="1" dirty="0"/>
          </a:p>
        </p:txBody>
      </p:sp>
      <p:pic>
        <p:nvPicPr>
          <p:cNvPr id="75780" name="Picture 4" descr="http://www.mundoeducacao.com/upload/conteudo/images/causas-do-efeito-estufa.jpg"/>
          <p:cNvPicPr>
            <a:picLocks noChangeAspect="1" noChangeArrowheads="1"/>
          </p:cNvPicPr>
          <p:nvPr/>
        </p:nvPicPr>
        <p:blipFill>
          <a:blip r:embed="rId5"/>
          <a:srcRect/>
          <a:stretch>
            <a:fillRect/>
          </a:stretch>
        </p:blipFill>
        <p:spPr bwMode="auto">
          <a:xfrm>
            <a:off x="3461658" y="4294279"/>
            <a:ext cx="5434148" cy="2563722"/>
          </a:xfrm>
          <a:prstGeom prst="rect">
            <a:avLst/>
          </a:prstGeom>
          <a:noFill/>
        </p:spPr>
      </p:pic>
      <p:pic>
        <p:nvPicPr>
          <p:cNvPr id="75782" name="Picture 6" descr="http://www.datacenterdynamics.com.br/sites/default/files/966-2.JPG"/>
          <p:cNvPicPr>
            <a:picLocks noChangeAspect="1" noChangeArrowheads="1"/>
          </p:cNvPicPr>
          <p:nvPr/>
        </p:nvPicPr>
        <p:blipFill>
          <a:blip r:embed="rId6"/>
          <a:srcRect/>
          <a:stretch>
            <a:fillRect/>
          </a:stretch>
        </p:blipFill>
        <p:spPr bwMode="auto">
          <a:xfrm>
            <a:off x="8686799" y="169817"/>
            <a:ext cx="2168435" cy="1541416"/>
          </a:xfrm>
          <a:prstGeom prst="rect">
            <a:avLst/>
          </a:prstGeom>
          <a:noFill/>
        </p:spPr>
      </p:pic>
      <p:pic>
        <p:nvPicPr>
          <p:cNvPr id="75784" name="Picture 8" descr="http://www.brasilescola.com/upload/e/poluicao(3).jpg"/>
          <p:cNvPicPr>
            <a:picLocks noChangeAspect="1" noChangeArrowheads="1"/>
          </p:cNvPicPr>
          <p:nvPr/>
        </p:nvPicPr>
        <p:blipFill>
          <a:blip r:embed="rId7"/>
          <a:srcRect/>
          <a:stretch>
            <a:fillRect/>
          </a:stretch>
        </p:blipFill>
        <p:spPr bwMode="auto">
          <a:xfrm>
            <a:off x="1554479" y="169818"/>
            <a:ext cx="1867988" cy="1502228"/>
          </a:xfrm>
          <a:prstGeom prst="rect">
            <a:avLst/>
          </a:prstGeom>
          <a:noFill/>
        </p:spPr>
      </p:pic>
    </p:spTree>
    <p:extLst>
      <p:ext uri="{BB962C8B-B14F-4D97-AF65-F5344CB8AC3E}">
        <p14:creationId xmlns:p14="http://schemas.microsoft.com/office/powerpoint/2010/main" val="27054602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agem 25" descr="fundo-31-1024x298.png"/>
          <p:cNvPicPr>
            <a:picLocks noChangeAspect="1"/>
          </p:cNvPicPr>
          <p:nvPr/>
        </p:nvPicPr>
        <p:blipFill>
          <a:blip r:embed="rId3" cstate="print"/>
          <a:stretch>
            <a:fillRect/>
          </a:stretch>
        </p:blipFill>
        <p:spPr>
          <a:xfrm rot="16200000">
            <a:off x="2153815" y="4959423"/>
            <a:ext cx="432048" cy="1691682"/>
          </a:xfrm>
          <a:prstGeom prst="rect">
            <a:avLst/>
          </a:prstGeom>
          <a:solidFill>
            <a:schemeClr val="bg2"/>
          </a:solidFill>
        </p:spPr>
      </p:pic>
      <p:pic>
        <p:nvPicPr>
          <p:cNvPr id="15" name="Imagem 14" descr="fundo-31-1024x298.png"/>
          <p:cNvPicPr>
            <a:picLocks noChangeAspect="1"/>
          </p:cNvPicPr>
          <p:nvPr/>
        </p:nvPicPr>
        <p:blipFill>
          <a:blip r:embed="rId3" cstate="print"/>
          <a:stretch>
            <a:fillRect/>
          </a:stretch>
        </p:blipFill>
        <p:spPr>
          <a:xfrm>
            <a:off x="1524000" y="6175550"/>
            <a:ext cx="9144000" cy="682451"/>
          </a:xfrm>
          <a:prstGeom prst="rect">
            <a:avLst/>
          </a:prstGeom>
        </p:spPr>
      </p:pic>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4001095"/>
          </a:xfrm>
          <a:prstGeom prst="rect">
            <a:avLst/>
          </a:prstGeom>
          <a:solidFill>
            <a:schemeClr val="bg2"/>
          </a:solidFill>
        </p:spPr>
        <p:txBody>
          <a:bodyPr wrap="square" rtlCol="0">
            <a:spAutoFit/>
          </a:bodyPr>
          <a:lstStyle/>
          <a:p>
            <a:r>
              <a:rPr lang="pt-BR" dirty="0" smtClean="0"/>
              <a:t> </a:t>
            </a:r>
            <a:r>
              <a:rPr lang="pt-BR" sz="2000" dirty="0" smtClean="0"/>
              <a:t>Mini caso 1.2: Os efeitos dos poluentes emitidos pelos veículos a nossa saúde</a:t>
            </a:r>
          </a:p>
          <a:p>
            <a:endParaRPr lang="pt-BR" sz="2000" dirty="0"/>
          </a:p>
          <a:p>
            <a:pPr algn="just"/>
            <a:r>
              <a:rPr lang="pt-BR" dirty="0" smtClean="0"/>
              <a:t>A agência especializada em câncer que integra a Organização Mundial da Saúde (OMS) anunciou que a poluição do ar é uma das principais causas ambientais de morte por câncer. Por meio de uma avaliação do Programa de Monografias da Agência Internacional para Pesquisa sobre o Câncer (IARC, na sigla em inglês) foram encontradas evidências suficientes de que a exposição ao ar poluído causa câncer de pulmão e aumenta o risco de câncer de bexiga. </a:t>
            </a:r>
            <a:endParaRPr lang="pt-BR" dirty="0"/>
          </a:p>
          <a:p>
            <a:pPr algn="just"/>
            <a:r>
              <a:rPr lang="pt-BR" sz="2000" dirty="0" smtClean="0"/>
              <a:t>Contextos e informações de apoio:</a:t>
            </a:r>
          </a:p>
          <a:p>
            <a:pPr algn="just"/>
            <a:r>
              <a:rPr lang="pt-BR" sz="2000" dirty="0" smtClean="0">
                <a:hlinkClick r:id="rId4" action="ppaction://hlinksldjump"/>
              </a:rPr>
              <a:t>http://www.onu.org.br/poluicao-do-ar-esta-entre-principais-causas-ambientais-de-cancer-mostra-estudo-da-onu/</a:t>
            </a:r>
            <a:endParaRPr lang="pt-BR" sz="2000" dirty="0" smtClean="0"/>
          </a:p>
        </p:txBody>
      </p:sp>
      <p:graphicFrame>
        <p:nvGraphicFramePr>
          <p:cNvPr id="14" name="Diagrama 13"/>
          <p:cNvGraphicFramePr/>
          <p:nvPr>
            <p:extLst>
              <p:ext uri="{D42A27DB-BD31-4B8C-83A1-F6EECF244321}">
                <p14:modId xmlns:p14="http://schemas.microsoft.com/office/powerpoint/2010/main" val="2987391106"/>
              </p:ext>
            </p:extLst>
          </p:nvPr>
        </p:nvGraphicFramePr>
        <p:xfrm>
          <a:off x="1524000" y="1844824"/>
          <a:ext cx="1691680" cy="352839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6" name="CaixaDeTexto 15"/>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10"/>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11"/>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8158330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369332"/>
          </a:xfrm>
          <a:prstGeom prst="rect">
            <a:avLst/>
          </a:prstGeom>
          <a:noFill/>
        </p:spPr>
        <p:txBody>
          <a:bodyPr wrap="square" rtlCol="0">
            <a:spAutoFit/>
          </a:bodyPr>
          <a:lstStyle/>
          <a:p>
            <a:r>
              <a:rPr lang="pt-BR" dirty="0" smtClean="0"/>
              <a:t> </a:t>
            </a:r>
            <a:endParaRPr lang="pt-BR" sz="2000" dirty="0" smtClean="0"/>
          </a:p>
        </p:txBody>
      </p:sp>
      <p:sp>
        <p:nvSpPr>
          <p:cNvPr id="10" name="CaixaDeTexto 9"/>
          <p:cNvSpPr txBox="1"/>
          <p:nvPr/>
        </p:nvSpPr>
        <p:spPr>
          <a:xfrm>
            <a:off x="1523997" y="2048655"/>
            <a:ext cx="9253731" cy="3724096"/>
          </a:xfrm>
          <a:prstGeom prst="rect">
            <a:avLst/>
          </a:prstGeom>
          <a:solidFill>
            <a:schemeClr val="bg2"/>
          </a:solidFill>
        </p:spPr>
        <p:txBody>
          <a:bodyPr wrap="square" rtlCol="0">
            <a:spAutoFit/>
          </a:bodyPr>
          <a:lstStyle/>
          <a:p>
            <a:pPr algn="ctr"/>
            <a:r>
              <a:rPr lang="pt-BR" sz="2400" dirty="0" smtClean="0"/>
              <a:t>Os efeitos dos poluentes emitidos pelos veículos a nossa saúde</a:t>
            </a:r>
          </a:p>
          <a:p>
            <a:r>
              <a:rPr lang="pt-BR" dirty="0" smtClean="0"/>
              <a:t>                                                                                 </a:t>
            </a:r>
            <a:r>
              <a:rPr lang="pt-BR" sz="1400" dirty="0" smtClean="0"/>
              <a:t>(Fonte: Organização Mundial da Saúde (OMS) )</a:t>
            </a:r>
          </a:p>
          <a:p>
            <a:endParaRPr lang="pt-BR" sz="1400" dirty="0"/>
          </a:p>
          <a:p>
            <a:pPr algn="just"/>
            <a:r>
              <a:rPr lang="pt-BR" dirty="0" smtClean="0"/>
              <a:t>Em um comunicado, a IARC apontou que a poluição do ar já é conhecida por aumentar os riscos de desenvolvimento de uma ampla gama de enfermidades, como doenças respiratórias e cardíacas. Estudos indicam que nos últimos anos os níveis de exposição aumentaram significativamente em algumas partes do mundo, particularmente nos países muito populosos e com rápido processo de industrialização. Os dados mais recentes indicam que</a:t>
            </a:r>
            <a:r>
              <a:rPr lang="pt-BR" b="1" dirty="0" smtClean="0"/>
              <a:t>, em 2010, 223 mil mortes por câncer de pulmão foram resultado da poluição do ar. </a:t>
            </a:r>
          </a:p>
          <a:p>
            <a:pPr algn="just"/>
            <a:r>
              <a:rPr lang="pt-BR" dirty="0" smtClean="0"/>
              <a:t>No passado, o programa avaliou vários produtos químicos e misturas específicas que ajudam na poluição do ar. Estes incluíram escape de motores a diesel, solventes, metais e poeiras. No entanto, esta é a primeira vez que os especialistas classificaram a poluição do ar como uma causa da doença. </a:t>
            </a:r>
          </a:p>
        </p:txBody>
      </p:sp>
      <p:pic>
        <p:nvPicPr>
          <p:cNvPr id="11" name="Imagem 10">
            <a:hlinkClick r:id="rId3" action="ppaction://hlinksldjump"/>
          </p:cNvPr>
          <p:cNvPicPr>
            <a:picLocks noChangeAspect="1"/>
          </p:cNvPicPr>
          <p:nvPr/>
        </p:nvPicPr>
        <p:blipFill>
          <a:blip r:embed="rId4"/>
          <a:stretch>
            <a:fillRect/>
          </a:stretch>
        </p:blipFill>
        <p:spPr>
          <a:xfrm>
            <a:off x="9497568" y="5711196"/>
            <a:ext cx="1170432" cy="426757"/>
          </a:xfrm>
          <a:prstGeom prst="rect">
            <a:avLst/>
          </a:prstGeom>
        </p:spPr>
      </p:pic>
      <p:sp>
        <p:nvSpPr>
          <p:cNvPr id="16" name="CaixaDeTexto 15"/>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4"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7"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12949521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369332"/>
          </a:xfrm>
          <a:prstGeom prst="rect">
            <a:avLst/>
          </a:prstGeom>
          <a:noFill/>
        </p:spPr>
        <p:txBody>
          <a:bodyPr wrap="square" rtlCol="0">
            <a:spAutoFit/>
          </a:bodyPr>
          <a:lstStyle/>
          <a:p>
            <a:r>
              <a:rPr lang="pt-BR" dirty="0" smtClean="0"/>
              <a:t> </a:t>
            </a:r>
            <a:endParaRPr lang="pt-BR" sz="2000" dirty="0" smtClean="0"/>
          </a:p>
        </p:txBody>
      </p:sp>
      <p:sp>
        <p:nvSpPr>
          <p:cNvPr id="10" name="CaixaDeTexto 9"/>
          <p:cNvSpPr txBox="1"/>
          <p:nvPr/>
        </p:nvSpPr>
        <p:spPr>
          <a:xfrm>
            <a:off x="1523997" y="2048655"/>
            <a:ext cx="9253731" cy="2031325"/>
          </a:xfrm>
          <a:prstGeom prst="rect">
            <a:avLst/>
          </a:prstGeom>
          <a:solidFill>
            <a:schemeClr val="bg2"/>
          </a:solidFill>
        </p:spPr>
        <p:txBody>
          <a:bodyPr wrap="square" rtlCol="0">
            <a:spAutoFit/>
          </a:bodyPr>
          <a:lstStyle/>
          <a:p>
            <a:pPr algn="just"/>
            <a:r>
              <a:rPr lang="pt-BR" dirty="0" smtClean="0"/>
              <a:t>As principais fontes de poluição do ar são o transporte, a geração estacionária de energia, as emissões industriais e agrícolas, aquecimento residencial e a ação de cozinhar. Também há alguns poluentes com fontes naturais.</a:t>
            </a:r>
          </a:p>
          <a:p>
            <a:pPr algn="just"/>
            <a:r>
              <a:rPr lang="pt-BR" dirty="0" smtClean="0"/>
              <a:t>“Classificar a poluição do ar como cancerígena para os seres humanos é um passo importante”, disse o diretor da IARC, Christopher Wild. “Há maneiras eficazes de reduzir a poluição do ar e, dada a escala da exposição que afeta pessoas em todo o mundo, este relatório deve enviar um sinal significativo para a comunidade internacional agir sem demora”, acrescentou.</a:t>
            </a:r>
          </a:p>
        </p:txBody>
      </p:sp>
      <p:pic>
        <p:nvPicPr>
          <p:cNvPr id="16" name="Imagem 15">
            <a:hlinkClick r:id="rId3" action="ppaction://hlinksldjump"/>
          </p:cNvPr>
          <p:cNvPicPr>
            <a:picLocks noChangeAspect="1"/>
          </p:cNvPicPr>
          <p:nvPr/>
        </p:nvPicPr>
        <p:blipFill>
          <a:blip r:embed="rId4"/>
          <a:stretch>
            <a:fillRect/>
          </a:stretch>
        </p:blipFill>
        <p:spPr>
          <a:xfrm>
            <a:off x="9497568" y="5711196"/>
            <a:ext cx="1170432" cy="426757"/>
          </a:xfrm>
          <a:prstGeom prst="rect">
            <a:avLst/>
          </a:prstGeom>
        </p:spPr>
      </p:pic>
      <p:sp>
        <p:nvSpPr>
          <p:cNvPr id="17" name="CaixaDeTexto 16"/>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4" name="Picture 8" descr="http://www.brasilescola.com/upload/e/poluicao(3).jpg"/>
          <p:cNvPicPr>
            <a:picLocks noChangeAspect="1" noChangeArrowheads="1"/>
          </p:cNvPicPr>
          <p:nvPr/>
        </p:nvPicPr>
        <p:blipFill>
          <a:blip r:embed="rId5"/>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6"/>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21411431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ângulo 5"/>
          <p:cNvSpPr/>
          <p:nvPr/>
        </p:nvSpPr>
        <p:spPr>
          <a:xfrm>
            <a:off x="4799856" y="2008669"/>
            <a:ext cx="5544616" cy="1200329"/>
          </a:xfrm>
          <a:prstGeom prst="rect">
            <a:avLst/>
          </a:prstGeom>
        </p:spPr>
        <p:txBody>
          <a:bodyPr wrap="square">
            <a:spAutoFit/>
          </a:bodyPr>
          <a:lstStyle/>
          <a:p>
            <a:endParaRPr lang="pt-BR" dirty="0"/>
          </a:p>
          <a:p>
            <a:endParaRPr lang="pt-BR" dirty="0"/>
          </a:p>
          <a:p>
            <a:endParaRPr lang="pt-BR" dirty="0"/>
          </a:p>
          <a:p>
            <a:endParaRPr lang="pt-BR" dirty="0"/>
          </a:p>
        </p:txBody>
      </p:sp>
      <p:sp>
        <p:nvSpPr>
          <p:cNvPr id="13" name="CaixaDeTexto 12"/>
          <p:cNvSpPr txBox="1"/>
          <p:nvPr/>
        </p:nvSpPr>
        <p:spPr>
          <a:xfrm>
            <a:off x="3359696" y="1340769"/>
            <a:ext cx="6912768" cy="707886"/>
          </a:xfrm>
          <a:prstGeom prst="rect">
            <a:avLst/>
          </a:prstGeom>
          <a:noFill/>
        </p:spPr>
        <p:txBody>
          <a:bodyPr wrap="square" rtlCol="0">
            <a:spAutoFit/>
          </a:bodyPr>
          <a:lstStyle/>
          <a:p>
            <a:pPr algn="just"/>
            <a:endParaRPr lang="pt-BR" sz="2000" dirty="0" smtClean="0">
              <a:latin typeface="Century Schoolbook" pitchFamily="18" charset="0"/>
            </a:endParaRPr>
          </a:p>
          <a:p>
            <a:pPr algn="just"/>
            <a:endParaRPr lang="pt-BR" sz="2000" dirty="0">
              <a:latin typeface="Century Schoolbook" pitchFamily="18" charset="0"/>
            </a:endParaRPr>
          </a:p>
        </p:txBody>
      </p:sp>
      <p:sp>
        <p:nvSpPr>
          <p:cNvPr id="2" name="Retângulo 1"/>
          <p:cNvSpPr/>
          <p:nvPr/>
        </p:nvSpPr>
        <p:spPr>
          <a:xfrm>
            <a:off x="1523997" y="86164"/>
            <a:ext cx="9253731" cy="1581187"/>
          </a:xfrm>
          <a:prstGeom prst="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r>
              <a:rPr lang="pt-BR" dirty="0"/>
              <a:t> </a:t>
            </a:r>
            <a:r>
              <a:rPr lang="pt-BR" dirty="0" smtClean="0"/>
              <a:t>                                      </a:t>
            </a:r>
            <a:r>
              <a:rPr lang="pt-BR" dirty="0" smtClean="0">
                <a:solidFill>
                  <a:schemeClr val="tx2"/>
                </a:solidFill>
              </a:rPr>
              <a:t>  </a:t>
            </a:r>
            <a:endParaRPr lang="pt-BR" dirty="0">
              <a:solidFill>
                <a:schemeClr val="tx2"/>
              </a:solidFill>
            </a:endParaRPr>
          </a:p>
        </p:txBody>
      </p:sp>
      <p:sp>
        <p:nvSpPr>
          <p:cNvPr id="9" name="CaixaDeTexto 8"/>
          <p:cNvSpPr txBox="1"/>
          <p:nvPr/>
        </p:nvSpPr>
        <p:spPr>
          <a:xfrm>
            <a:off x="3495178" y="365465"/>
            <a:ext cx="1962912" cy="461665"/>
          </a:xfrm>
          <a:prstGeom prst="rect">
            <a:avLst/>
          </a:prstGeom>
          <a:noFill/>
        </p:spPr>
        <p:txBody>
          <a:bodyPr wrap="square" rtlCol="0">
            <a:spAutoFit/>
          </a:bodyPr>
          <a:lstStyle/>
          <a:p>
            <a:r>
              <a:rPr lang="pt-BR" sz="2400" dirty="0" err="1" smtClean="0"/>
              <a:t>FlexQuest</a:t>
            </a:r>
            <a:endParaRPr lang="pt-BR" sz="2400" dirty="0"/>
          </a:p>
        </p:txBody>
      </p:sp>
      <p:sp>
        <p:nvSpPr>
          <p:cNvPr id="5" name="CaixaDeTexto 4"/>
          <p:cNvSpPr txBox="1"/>
          <p:nvPr/>
        </p:nvSpPr>
        <p:spPr>
          <a:xfrm>
            <a:off x="3243824" y="1915963"/>
            <a:ext cx="7144512" cy="3908762"/>
          </a:xfrm>
          <a:prstGeom prst="rect">
            <a:avLst/>
          </a:prstGeom>
          <a:solidFill>
            <a:schemeClr val="bg2"/>
          </a:solidFill>
        </p:spPr>
        <p:txBody>
          <a:bodyPr wrap="square" rtlCol="0">
            <a:spAutoFit/>
          </a:bodyPr>
          <a:lstStyle/>
          <a:p>
            <a:pPr algn="just"/>
            <a:r>
              <a:rPr lang="pt-BR" sz="2000" dirty="0" smtClean="0"/>
              <a:t> Mini caso 1.3: Os Impactos na emissão de enxofre</a:t>
            </a:r>
          </a:p>
          <a:p>
            <a:pPr algn="just"/>
            <a:endParaRPr lang="pt-BR" sz="2000" dirty="0"/>
          </a:p>
          <a:p>
            <a:pPr algn="just"/>
            <a:r>
              <a:rPr lang="pt-BR" dirty="0"/>
              <a:t>0 enxofre é um constituinte natural de todos </a:t>
            </a:r>
            <a:r>
              <a:rPr lang="pt-BR" dirty="0" smtClean="0"/>
              <a:t>os combustíveis </a:t>
            </a:r>
            <a:r>
              <a:rPr lang="pt-BR" dirty="0"/>
              <a:t>fósseis. Durante a combustão, a </a:t>
            </a:r>
            <a:r>
              <a:rPr lang="pt-BR" dirty="0" smtClean="0"/>
              <a:t>maior </a:t>
            </a:r>
            <a:r>
              <a:rPr lang="pt-BR" dirty="0"/>
              <a:t>parte dele é convertida em compostos sulfurosos gasosos. Praticamente 95% do S orgânico </a:t>
            </a:r>
            <a:r>
              <a:rPr lang="pt-BR" dirty="0" smtClean="0"/>
              <a:t>presente </a:t>
            </a:r>
            <a:r>
              <a:rPr lang="pt-BR" dirty="0"/>
              <a:t>no carvão e mais de 99% do S presente </a:t>
            </a:r>
            <a:r>
              <a:rPr lang="pt-BR" dirty="0" smtClean="0"/>
              <a:t>nos combustíveis </a:t>
            </a:r>
            <a:r>
              <a:rPr lang="pt-BR" dirty="0"/>
              <a:t>líquidos são convertidos nestes </a:t>
            </a:r>
            <a:r>
              <a:rPr lang="pt-BR" dirty="0" smtClean="0"/>
              <a:t> compostos </a:t>
            </a:r>
            <a:r>
              <a:rPr lang="pt-BR" dirty="0"/>
              <a:t>gasosos e lançados na </a:t>
            </a:r>
            <a:r>
              <a:rPr lang="pt-BR" dirty="0" smtClean="0"/>
              <a:t>atmosfera </a:t>
            </a:r>
            <a:r>
              <a:rPr lang="pt-BR" dirty="0"/>
              <a:t>se não </a:t>
            </a:r>
            <a:r>
              <a:rPr lang="pt-BR" dirty="0" smtClean="0"/>
              <a:t>houver </a:t>
            </a:r>
            <a:r>
              <a:rPr lang="pt-BR" dirty="0"/>
              <a:t>equipamento de controle de emissões</a:t>
            </a:r>
            <a:r>
              <a:rPr lang="pt-BR" dirty="0" smtClean="0"/>
              <a:t>.</a:t>
            </a:r>
          </a:p>
          <a:p>
            <a:pPr algn="just"/>
            <a:r>
              <a:rPr lang="pt-BR" sz="2000" dirty="0" smtClean="0"/>
              <a:t> </a:t>
            </a:r>
          </a:p>
          <a:p>
            <a:pPr algn="just"/>
            <a:r>
              <a:rPr lang="pt-BR" sz="1600" dirty="0" smtClean="0"/>
              <a:t>Contextos e informações de apoio:</a:t>
            </a:r>
          </a:p>
          <a:p>
            <a:pPr algn="just"/>
            <a:r>
              <a:rPr lang="pt-BR" sz="1600" dirty="0" smtClean="0">
                <a:hlinkClick r:id="rId3" action="ppaction://hlinksldjump"/>
              </a:rPr>
              <a:t>https://www.google.com.br/search?newwindow=1&amp;q=impactos+ambientais+enxofre&amp;oq=Impactos+do+enxofre+a+&amp;gs_l=serp.1.0.0i22i30l2.273767.280149.0.282778.22.20.0.0.0.0.485.4726.2-14j0j3.17.0....0...1c.1.35.serp..9.13.3459.p04E7WpiRGM</a:t>
            </a:r>
            <a:endParaRPr lang="pt-BR" sz="1600" dirty="0" smtClean="0"/>
          </a:p>
          <a:p>
            <a:pPr algn="just"/>
            <a:r>
              <a:rPr lang="pt-BR" sz="1600" dirty="0">
                <a:hlinkClick r:id="rId4" action="ppaction://hlinksldjump"/>
              </a:rPr>
              <a:t>https://www.youtube.com/watch?v=7PWkfETkyiw&amp;hd=1</a:t>
            </a:r>
            <a:endParaRPr lang="pt-BR" sz="1600" dirty="0" smtClean="0"/>
          </a:p>
        </p:txBody>
      </p:sp>
      <p:graphicFrame>
        <p:nvGraphicFramePr>
          <p:cNvPr id="14" name="Diagrama 13"/>
          <p:cNvGraphicFramePr/>
          <p:nvPr>
            <p:extLst>
              <p:ext uri="{D42A27DB-BD31-4B8C-83A1-F6EECF244321}">
                <p14:modId xmlns:p14="http://schemas.microsoft.com/office/powerpoint/2010/main" val="2634539457"/>
              </p:ext>
            </p:extLst>
          </p:nvPr>
        </p:nvGraphicFramePr>
        <p:xfrm>
          <a:off x="1524000" y="1844824"/>
          <a:ext cx="1691680" cy="352839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6" name="CaixaDeTexto 15"/>
          <p:cNvSpPr txBox="1"/>
          <p:nvPr/>
        </p:nvSpPr>
        <p:spPr>
          <a:xfrm>
            <a:off x="3487782" y="761019"/>
            <a:ext cx="4885509" cy="646331"/>
          </a:xfrm>
          <a:prstGeom prst="rect">
            <a:avLst/>
          </a:prstGeom>
          <a:noFill/>
        </p:spPr>
        <p:txBody>
          <a:bodyPr wrap="square" rtlCol="0">
            <a:spAutoFit/>
          </a:bodyPr>
          <a:lstStyle/>
          <a:p>
            <a:r>
              <a:rPr lang="pt-BR" sz="3600" dirty="0" smtClean="0">
                <a:solidFill>
                  <a:srgbClr val="C00000"/>
                </a:solidFill>
                <a:latin typeface="Century" panose="02040604050505020304" pitchFamily="18" charset="0"/>
              </a:rPr>
              <a:t>  </a:t>
            </a:r>
            <a:r>
              <a:rPr lang="pt-BR" sz="2800" b="1" dirty="0" smtClean="0">
                <a:solidFill>
                  <a:srgbClr val="C00000"/>
                </a:solidFill>
                <a:latin typeface="Century" panose="02040604050505020304" pitchFamily="18" charset="0"/>
              </a:rPr>
              <a:t>Energia e o Meio Ambiente</a:t>
            </a:r>
            <a:endParaRPr lang="pt-BR" sz="2800" b="1" dirty="0">
              <a:solidFill>
                <a:srgbClr val="C00000"/>
              </a:solidFill>
              <a:latin typeface="Century" panose="02040604050505020304" pitchFamily="18" charset="0"/>
            </a:endParaRPr>
          </a:p>
        </p:txBody>
      </p:sp>
      <p:pic>
        <p:nvPicPr>
          <p:cNvPr id="17" name="Picture 8" descr="http://www.brasilescola.com/upload/e/poluicao(3).jpg"/>
          <p:cNvPicPr>
            <a:picLocks noChangeAspect="1" noChangeArrowheads="1"/>
          </p:cNvPicPr>
          <p:nvPr/>
        </p:nvPicPr>
        <p:blipFill>
          <a:blip r:embed="rId10"/>
          <a:srcRect/>
          <a:stretch>
            <a:fillRect/>
          </a:stretch>
        </p:blipFill>
        <p:spPr bwMode="auto">
          <a:xfrm>
            <a:off x="1554479" y="169818"/>
            <a:ext cx="1972492" cy="1371599"/>
          </a:xfrm>
          <a:prstGeom prst="rect">
            <a:avLst/>
          </a:prstGeom>
          <a:noFill/>
        </p:spPr>
      </p:pic>
      <p:pic>
        <p:nvPicPr>
          <p:cNvPr id="18" name="Picture 6" descr="http://www.datacenterdynamics.com.br/sites/default/files/966-2.JPG"/>
          <p:cNvPicPr>
            <a:picLocks noChangeAspect="1" noChangeArrowheads="1"/>
          </p:cNvPicPr>
          <p:nvPr/>
        </p:nvPicPr>
        <p:blipFill>
          <a:blip r:embed="rId11"/>
          <a:srcRect/>
          <a:stretch>
            <a:fillRect/>
          </a:stretch>
        </p:blipFill>
        <p:spPr bwMode="auto">
          <a:xfrm>
            <a:off x="8621486" y="156755"/>
            <a:ext cx="2090058" cy="1397726"/>
          </a:xfrm>
          <a:prstGeom prst="rect">
            <a:avLst/>
          </a:prstGeom>
          <a:noFill/>
        </p:spPr>
      </p:pic>
    </p:spTree>
    <p:extLst>
      <p:ext uri="{BB962C8B-B14F-4D97-AF65-F5344CB8AC3E}">
        <p14:creationId xmlns:p14="http://schemas.microsoft.com/office/powerpoint/2010/main" val="159345394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1018</TotalTime>
  <Words>3070</Words>
  <Application>Microsoft Office PowerPoint</Application>
  <PresentationFormat>Personalizar</PresentationFormat>
  <Paragraphs>496</Paragraphs>
  <Slides>33</Slides>
  <Notes>33</Notes>
  <HiddenSlides>0</HiddenSlides>
  <MMClips>0</MMClips>
  <ScaleCrop>false</ScaleCrop>
  <HeadingPairs>
    <vt:vector size="4" baseType="variant">
      <vt:variant>
        <vt:lpstr>Tema</vt:lpstr>
      </vt:variant>
      <vt:variant>
        <vt:i4>1</vt:i4>
      </vt:variant>
      <vt:variant>
        <vt:lpstr>Títulos de slides</vt:lpstr>
      </vt:variant>
      <vt:variant>
        <vt:i4>33</vt:i4>
      </vt:variant>
    </vt:vector>
  </HeadingPairs>
  <TitlesOfParts>
    <vt:vector size="34" baseType="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ITAUTEC</dc:creator>
  <cp:lastModifiedBy>THIAGO PEREIRA</cp:lastModifiedBy>
  <cp:revision>85</cp:revision>
  <dcterms:created xsi:type="dcterms:W3CDTF">2014-02-11T19:03:45Z</dcterms:created>
  <dcterms:modified xsi:type="dcterms:W3CDTF">2014-12-17T07:11:38Z</dcterms:modified>
</cp:coreProperties>
</file>